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25" r:id="rId6"/>
    <p:sldId id="326" r:id="rId7"/>
    <p:sldId id="337" r:id="rId8"/>
    <p:sldId id="339" r:id="rId9"/>
    <p:sldId id="336" r:id="rId10"/>
    <p:sldId id="276" r:id="rId11"/>
    <p:sldId id="323" r:id="rId12"/>
    <p:sldId id="313" r:id="rId13"/>
    <p:sldId id="306" r:id="rId14"/>
    <p:sldId id="322" r:id="rId15"/>
    <p:sldId id="264" r:id="rId1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5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0BFF0C-1B1A-4CC9-9349-DCE53A308998}" type="doc">
      <dgm:prSet loTypeId="urn:microsoft.com/office/officeart/2017/3/layout/DropPinTimeline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2F097C-09AF-455E-AA8A-8078B7EE3F96}">
      <dgm:prSet/>
      <dgm:spPr/>
      <dgm:t>
        <a:bodyPr/>
        <a:lstStyle/>
        <a:p>
          <a:pPr>
            <a:defRPr b="1"/>
          </a:pPr>
          <a:r>
            <a:rPr lang="en-US" dirty="0"/>
            <a:t>Oct 2019</a:t>
          </a:r>
        </a:p>
      </dgm:t>
    </dgm:pt>
    <dgm:pt modelId="{B3DDE71C-47FA-4D85-A311-9D9963C1BACD}" type="parTrans" cxnId="{A9F2F845-F98D-4DA5-B3EE-735BDDE2BB23}">
      <dgm:prSet/>
      <dgm:spPr/>
      <dgm:t>
        <a:bodyPr/>
        <a:lstStyle/>
        <a:p>
          <a:endParaRPr lang="en-US"/>
        </a:p>
      </dgm:t>
    </dgm:pt>
    <dgm:pt modelId="{3520A1CB-7536-468F-9DFB-9169F47ACE73}" type="sibTrans" cxnId="{A9F2F845-F98D-4DA5-B3EE-735BDDE2BB23}">
      <dgm:prSet/>
      <dgm:spPr/>
      <dgm:t>
        <a:bodyPr/>
        <a:lstStyle/>
        <a:p>
          <a:endParaRPr lang="en-US"/>
        </a:p>
      </dgm:t>
    </dgm:pt>
    <dgm:pt modelId="{7733FE25-5DC8-4625-8A2C-C975C1C84473}">
      <dgm:prSet/>
      <dgm:spPr/>
      <dgm:t>
        <a:bodyPr/>
        <a:lstStyle/>
        <a:p>
          <a:r>
            <a:rPr lang="en-US" dirty="0"/>
            <a:t>Facility passes Performance Test with conditions</a:t>
          </a:r>
        </a:p>
      </dgm:t>
    </dgm:pt>
    <dgm:pt modelId="{D131FDF5-9178-4260-9917-22517A04C433}" type="parTrans" cxnId="{5D54B6DE-607B-456B-BB14-085548389BAB}">
      <dgm:prSet/>
      <dgm:spPr/>
      <dgm:t>
        <a:bodyPr/>
        <a:lstStyle/>
        <a:p>
          <a:endParaRPr lang="en-US"/>
        </a:p>
      </dgm:t>
    </dgm:pt>
    <dgm:pt modelId="{9473FBA3-8534-4A65-9F60-8789BE9689DD}" type="sibTrans" cxnId="{5D54B6DE-607B-456B-BB14-085548389BAB}">
      <dgm:prSet/>
      <dgm:spPr/>
      <dgm:t>
        <a:bodyPr/>
        <a:lstStyle/>
        <a:p>
          <a:endParaRPr lang="en-US"/>
        </a:p>
      </dgm:t>
    </dgm:pt>
    <dgm:pt modelId="{E8820A3C-761E-40CF-8E7E-74265CD75DC7}">
      <dgm:prSet/>
      <dgm:spPr/>
      <dgm:t>
        <a:bodyPr/>
        <a:lstStyle/>
        <a:p>
          <a:pPr>
            <a:defRPr b="1"/>
          </a:pPr>
          <a:r>
            <a:rPr lang="en-US" dirty="0"/>
            <a:t>Feb 2020</a:t>
          </a:r>
        </a:p>
      </dgm:t>
    </dgm:pt>
    <dgm:pt modelId="{DB4656A0-2885-4C15-9211-0A6BA9A193A5}" type="parTrans" cxnId="{7D33B0E1-D1B7-4418-B252-7353D631AB35}">
      <dgm:prSet/>
      <dgm:spPr/>
      <dgm:t>
        <a:bodyPr/>
        <a:lstStyle/>
        <a:p>
          <a:endParaRPr lang="en-US"/>
        </a:p>
      </dgm:t>
    </dgm:pt>
    <dgm:pt modelId="{EF9620A8-87F4-49A6-9183-953070A10D66}" type="sibTrans" cxnId="{7D33B0E1-D1B7-4418-B252-7353D631AB35}">
      <dgm:prSet/>
      <dgm:spPr/>
      <dgm:t>
        <a:bodyPr/>
        <a:lstStyle/>
        <a:p>
          <a:endParaRPr lang="en-US"/>
        </a:p>
      </dgm:t>
    </dgm:pt>
    <dgm:pt modelId="{6DA3CAB0-8590-4EE0-AB69-7A33D30894C5}">
      <dgm:prSet/>
      <dgm:spPr/>
      <dgm:t>
        <a:bodyPr/>
        <a:lstStyle/>
        <a:p>
          <a:r>
            <a:rPr lang="en-US" dirty="0"/>
            <a:t>MRC provides interim loan until bridge loan closes </a:t>
          </a:r>
        </a:p>
      </dgm:t>
    </dgm:pt>
    <dgm:pt modelId="{B5F61097-CB00-4984-8C44-98158B0BCB88}" type="parTrans" cxnId="{85D85DD8-1667-4198-BCAB-E5EFE4C8BAE0}">
      <dgm:prSet/>
      <dgm:spPr/>
      <dgm:t>
        <a:bodyPr/>
        <a:lstStyle/>
        <a:p>
          <a:endParaRPr lang="en-US"/>
        </a:p>
      </dgm:t>
    </dgm:pt>
    <dgm:pt modelId="{ECCF2A00-EEFC-4B34-9BF5-0659B14A60C9}" type="sibTrans" cxnId="{85D85DD8-1667-4198-BCAB-E5EFE4C8BAE0}">
      <dgm:prSet/>
      <dgm:spPr/>
      <dgm:t>
        <a:bodyPr/>
        <a:lstStyle/>
        <a:p>
          <a:endParaRPr lang="en-US"/>
        </a:p>
      </dgm:t>
    </dgm:pt>
    <dgm:pt modelId="{CB0FD57D-F973-4462-8A57-421D3822F0E1}">
      <dgm:prSet/>
      <dgm:spPr/>
      <dgm:t>
        <a:bodyPr/>
        <a:lstStyle/>
        <a:p>
          <a:pPr>
            <a:defRPr b="1"/>
          </a:pPr>
          <a:r>
            <a:rPr lang="en-US" dirty="0"/>
            <a:t>March 2020</a:t>
          </a:r>
        </a:p>
      </dgm:t>
    </dgm:pt>
    <dgm:pt modelId="{D06F44BD-FF7F-4CF0-B5C1-1C4383D83ED5}" type="parTrans" cxnId="{621CD7C2-7081-407C-AEF3-C6E1A8D83407}">
      <dgm:prSet/>
      <dgm:spPr/>
      <dgm:t>
        <a:bodyPr/>
        <a:lstStyle/>
        <a:p>
          <a:endParaRPr lang="en-US"/>
        </a:p>
      </dgm:t>
    </dgm:pt>
    <dgm:pt modelId="{C715B93F-2F16-4731-846D-F0F10E8AE054}" type="sibTrans" cxnId="{621CD7C2-7081-407C-AEF3-C6E1A8D83407}">
      <dgm:prSet/>
      <dgm:spPr/>
      <dgm:t>
        <a:bodyPr/>
        <a:lstStyle/>
        <a:p>
          <a:endParaRPr lang="en-US"/>
        </a:p>
      </dgm:t>
    </dgm:pt>
    <dgm:pt modelId="{1A5CEAC1-EB4F-453A-99E1-BED546FE6977}">
      <dgm:prSet/>
      <dgm:spPr/>
      <dgm:t>
        <a:bodyPr/>
        <a:lstStyle/>
        <a:p>
          <a:r>
            <a:rPr lang="en-US" dirty="0"/>
            <a:t>Pandemic hits and markets react</a:t>
          </a:r>
        </a:p>
      </dgm:t>
    </dgm:pt>
    <dgm:pt modelId="{D67EA74C-FEA9-4775-98A5-A4F2E278FA28}" type="parTrans" cxnId="{BA10BBAE-5C7A-4816-B08B-BE4C627CF5BD}">
      <dgm:prSet/>
      <dgm:spPr/>
      <dgm:t>
        <a:bodyPr/>
        <a:lstStyle/>
        <a:p>
          <a:endParaRPr lang="en-US"/>
        </a:p>
      </dgm:t>
    </dgm:pt>
    <dgm:pt modelId="{6C3009B7-AA97-496F-83D3-CCF12C459D1E}" type="sibTrans" cxnId="{BA10BBAE-5C7A-4816-B08B-BE4C627CF5BD}">
      <dgm:prSet/>
      <dgm:spPr/>
      <dgm:t>
        <a:bodyPr/>
        <a:lstStyle/>
        <a:p>
          <a:endParaRPr lang="en-US"/>
        </a:p>
      </dgm:t>
    </dgm:pt>
    <dgm:pt modelId="{F829B600-54E2-47D9-B8D3-00BDE62D6202}">
      <dgm:prSet/>
      <dgm:spPr/>
      <dgm:t>
        <a:bodyPr/>
        <a:lstStyle/>
        <a:p>
          <a:pPr>
            <a:defRPr b="1"/>
          </a:pPr>
          <a:r>
            <a:rPr lang="en-US" dirty="0"/>
            <a:t>May 2020</a:t>
          </a:r>
        </a:p>
      </dgm:t>
    </dgm:pt>
    <dgm:pt modelId="{803BE15F-9755-4688-B28D-4C75FB5D6253}" type="parTrans" cxnId="{2D56D7B4-2673-4032-8705-3384FDA02BCE}">
      <dgm:prSet/>
      <dgm:spPr/>
      <dgm:t>
        <a:bodyPr/>
        <a:lstStyle/>
        <a:p>
          <a:endParaRPr lang="en-US"/>
        </a:p>
      </dgm:t>
    </dgm:pt>
    <dgm:pt modelId="{A952C7E1-F30A-4BA1-88A3-AB220ABFE823}" type="sibTrans" cxnId="{2D56D7B4-2673-4032-8705-3384FDA02BCE}">
      <dgm:prSet/>
      <dgm:spPr/>
      <dgm:t>
        <a:bodyPr/>
        <a:lstStyle/>
        <a:p>
          <a:endParaRPr lang="en-US"/>
        </a:p>
      </dgm:t>
    </dgm:pt>
    <dgm:pt modelId="{80E783A0-8305-49CB-BD83-2AF89484522C}">
      <dgm:prSet/>
      <dgm:spPr/>
      <dgm:t>
        <a:bodyPr/>
        <a:lstStyle/>
        <a:p>
          <a:r>
            <a:rPr lang="en-US" dirty="0"/>
            <a:t>Bridge loan falls through </a:t>
          </a:r>
        </a:p>
      </dgm:t>
    </dgm:pt>
    <dgm:pt modelId="{9E911A58-9AC2-4B3D-879C-7BAC34D16EAA}" type="parTrans" cxnId="{8090813A-D362-4CFA-9A15-ECE8CD170F21}">
      <dgm:prSet/>
      <dgm:spPr/>
      <dgm:t>
        <a:bodyPr/>
        <a:lstStyle/>
        <a:p>
          <a:endParaRPr lang="en-US"/>
        </a:p>
      </dgm:t>
    </dgm:pt>
    <dgm:pt modelId="{5A6C8899-487D-473F-9176-D8059B1390AC}" type="sibTrans" cxnId="{8090813A-D362-4CFA-9A15-ECE8CD170F21}">
      <dgm:prSet/>
      <dgm:spPr/>
      <dgm:t>
        <a:bodyPr/>
        <a:lstStyle/>
        <a:p>
          <a:endParaRPr lang="en-US"/>
        </a:p>
      </dgm:t>
    </dgm:pt>
    <dgm:pt modelId="{A5CB7104-D7D3-4D4E-AD48-AB9EECDAE701}">
      <dgm:prSet/>
      <dgm:spPr/>
      <dgm:t>
        <a:bodyPr/>
        <a:lstStyle/>
        <a:p>
          <a:r>
            <a:rPr lang="en-US" dirty="0"/>
            <a:t>More capital needed to address issues</a:t>
          </a:r>
        </a:p>
      </dgm:t>
    </dgm:pt>
    <dgm:pt modelId="{02760006-1DF9-4293-8CD9-79DB61CD77E9}" type="parTrans" cxnId="{A6C7D5DB-1345-4D4D-A0C2-5D76FD12F96F}">
      <dgm:prSet/>
      <dgm:spPr/>
      <dgm:t>
        <a:bodyPr/>
        <a:lstStyle/>
        <a:p>
          <a:endParaRPr lang="en-US"/>
        </a:p>
      </dgm:t>
    </dgm:pt>
    <dgm:pt modelId="{4ABACA42-3EC2-4172-9760-D1F693F6DE25}" type="sibTrans" cxnId="{A6C7D5DB-1345-4D4D-A0C2-5D76FD12F96F}">
      <dgm:prSet/>
      <dgm:spPr/>
      <dgm:t>
        <a:bodyPr/>
        <a:lstStyle/>
        <a:p>
          <a:endParaRPr lang="en-US"/>
        </a:p>
      </dgm:t>
    </dgm:pt>
    <dgm:pt modelId="{0873A867-8226-4C09-A92D-83710169A527}">
      <dgm:prSet/>
      <dgm:spPr/>
      <dgm:t>
        <a:bodyPr/>
        <a:lstStyle/>
        <a:p>
          <a:r>
            <a:rPr lang="en-US" dirty="0"/>
            <a:t>Coastal suspends operations</a:t>
          </a:r>
        </a:p>
      </dgm:t>
    </dgm:pt>
    <dgm:pt modelId="{FE6194CC-2B20-4AE5-8B12-05F963AD54C9}" type="parTrans" cxnId="{1B2086D5-49F6-4172-BD33-54F76A228237}">
      <dgm:prSet/>
      <dgm:spPr/>
      <dgm:t>
        <a:bodyPr/>
        <a:lstStyle/>
        <a:p>
          <a:endParaRPr lang="en-US"/>
        </a:p>
      </dgm:t>
    </dgm:pt>
    <dgm:pt modelId="{6A8A8EC1-F896-4F83-8282-062B21446572}" type="sibTrans" cxnId="{1B2086D5-49F6-4172-BD33-54F76A228237}">
      <dgm:prSet/>
      <dgm:spPr/>
      <dgm:t>
        <a:bodyPr/>
        <a:lstStyle/>
        <a:p>
          <a:endParaRPr lang="en-US"/>
        </a:p>
      </dgm:t>
    </dgm:pt>
    <dgm:pt modelId="{C5CE2E13-1CFF-47D5-B958-977E22788764}" type="pres">
      <dgm:prSet presAssocID="{D20BFF0C-1B1A-4CC9-9349-DCE53A308998}" presName="root" presStyleCnt="0">
        <dgm:presLayoutVars>
          <dgm:chMax/>
          <dgm:chPref/>
          <dgm:animLvl val="lvl"/>
        </dgm:presLayoutVars>
      </dgm:prSet>
      <dgm:spPr/>
    </dgm:pt>
    <dgm:pt modelId="{81E5D9BB-04B6-4FAD-96E8-A08C9E903C87}" type="pres">
      <dgm:prSet presAssocID="{D20BFF0C-1B1A-4CC9-9349-DCE53A308998}" presName="divider" presStyleLbl="fgAcc1" presStyleIdx="0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F36FD04A-8024-4D53-8598-28D000239968}" type="pres">
      <dgm:prSet presAssocID="{D20BFF0C-1B1A-4CC9-9349-DCE53A308998}" presName="nodes" presStyleCnt="0">
        <dgm:presLayoutVars>
          <dgm:chMax/>
          <dgm:chPref/>
          <dgm:animLvl val="lvl"/>
        </dgm:presLayoutVars>
      </dgm:prSet>
      <dgm:spPr/>
    </dgm:pt>
    <dgm:pt modelId="{A181231E-459B-4907-93F1-44DA883A5CAD}" type="pres">
      <dgm:prSet presAssocID="{F32F097C-09AF-455E-AA8A-8078B7EE3F96}" presName="composite" presStyleCnt="0"/>
      <dgm:spPr/>
    </dgm:pt>
    <dgm:pt modelId="{E4BFE3B7-51D3-4014-B948-518D2A2525C8}" type="pres">
      <dgm:prSet presAssocID="{F32F097C-09AF-455E-AA8A-8078B7EE3F96}" presName="ConnectorPoint" presStyleLbl="lnNode1" presStyleIdx="0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3A3CDFD-512F-4C02-B087-84A494152E20}" type="pres">
      <dgm:prSet presAssocID="{F32F097C-09AF-455E-AA8A-8078B7EE3F96}" presName="DropPinPlaceHolder" presStyleCnt="0"/>
      <dgm:spPr/>
    </dgm:pt>
    <dgm:pt modelId="{B4B0930E-5904-4203-8189-334229FAA7EC}" type="pres">
      <dgm:prSet presAssocID="{F32F097C-09AF-455E-AA8A-8078B7EE3F96}" presName="DropPin" presStyleLbl="alignNode1" presStyleIdx="0" presStyleCnt="4"/>
      <dgm:spPr/>
    </dgm:pt>
    <dgm:pt modelId="{24A2117A-C0F2-4F53-9EBD-0CE9D9B69CD7}" type="pres">
      <dgm:prSet presAssocID="{F32F097C-09AF-455E-AA8A-8078B7EE3F96}" presName="Ellipse" presStyleLbl="fgAcc1" presStyleIdx="1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7B1596F7-7F5C-4A9F-9B38-19CA54664414}" type="pres">
      <dgm:prSet presAssocID="{F32F097C-09AF-455E-AA8A-8078B7EE3F96}" presName="L2TextContainer" presStyleLbl="revTx" presStyleIdx="0" presStyleCnt="8">
        <dgm:presLayoutVars>
          <dgm:bulletEnabled val="1"/>
        </dgm:presLayoutVars>
      </dgm:prSet>
      <dgm:spPr/>
    </dgm:pt>
    <dgm:pt modelId="{71109488-3987-40C6-9D89-EB2ED97D7F35}" type="pres">
      <dgm:prSet presAssocID="{F32F097C-09AF-455E-AA8A-8078B7EE3F96}" presName="L1TextContainer" presStyleLbl="revTx" presStyleIdx="1" presStyleCnt="8">
        <dgm:presLayoutVars>
          <dgm:chMax val="1"/>
          <dgm:chPref val="1"/>
          <dgm:bulletEnabled val="1"/>
        </dgm:presLayoutVars>
      </dgm:prSet>
      <dgm:spPr/>
    </dgm:pt>
    <dgm:pt modelId="{B1CC5241-CE77-470B-B2EC-5CA90E312797}" type="pres">
      <dgm:prSet presAssocID="{F32F097C-09AF-455E-AA8A-8078B7EE3F96}" presName="ConnectLine" presStyleLbl="sibTrans1D1" presStyleIdx="0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BB37D706-2B91-4B06-AC93-3C90A94355E1}" type="pres">
      <dgm:prSet presAssocID="{F32F097C-09AF-455E-AA8A-8078B7EE3F96}" presName="EmptyPlaceHolder" presStyleCnt="0"/>
      <dgm:spPr/>
    </dgm:pt>
    <dgm:pt modelId="{8DDAFF03-32A6-4782-821A-63F3FA292928}" type="pres">
      <dgm:prSet presAssocID="{3520A1CB-7536-468F-9DFB-9169F47ACE73}" presName="spaceBetweenRectangles" presStyleCnt="0"/>
      <dgm:spPr/>
    </dgm:pt>
    <dgm:pt modelId="{13E0E217-EECA-4B54-B6F5-49DAAFCD56AA}" type="pres">
      <dgm:prSet presAssocID="{E8820A3C-761E-40CF-8E7E-74265CD75DC7}" presName="composite" presStyleCnt="0"/>
      <dgm:spPr/>
    </dgm:pt>
    <dgm:pt modelId="{1ABC4C22-9E24-4B33-BF63-9E0863B26BB6}" type="pres">
      <dgm:prSet presAssocID="{E8820A3C-761E-40CF-8E7E-74265CD75DC7}" presName="ConnectorPoint" presStyleLbl="lnNode1" presStyleIdx="1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8128309-B5E4-4C95-914B-EF537188EE00}" type="pres">
      <dgm:prSet presAssocID="{E8820A3C-761E-40CF-8E7E-74265CD75DC7}" presName="DropPinPlaceHolder" presStyleCnt="0"/>
      <dgm:spPr/>
    </dgm:pt>
    <dgm:pt modelId="{CC1D4461-4837-4954-95D7-8BDA284483D7}" type="pres">
      <dgm:prSet presAssocID="{E8820A3C-761E-40CF-8E7E-74265CD75DC7}" presName="DropPin" presStyleLbl="alignNode1" presStyleIdx="1" presStyleCnt="4"/>
      <dgm:spPr/>
    </dgm:pt>
    <dgm:pt modelId="{507B28FB-C470-4AC9-A9C9-25D5D7AD0ECC}" type="pres">
      <dgm:prSet presAssocID="{E8820A3C-761E-40CF-8E7E-74265CD75DC7}" presName="Ellipse" presStyleLbl="fgAcc1" presStyleIdx="2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90C2376A-7BEE-4E4B-BCB7-3A504B762381}" type="pres">
      <dgm:prSet presAssocID="{E8820A3C-761E-40CF-8E7E-74265CD75DC7}" presName="L2TextContainer" presStyleLbl="revTx" presStyleIdx="2" presStyleCnt="8">
        <dgm:presLayoutVars>
          <dgm:bulletEnabled val="1"/>
        </dgm:presLayoutVars>
      </dgm:prSet>
      <dgm:spPr/>
    </dgm:pt>
    <dgm:pt modelId="{6DC7B4DD-683A-4505-BD17-09531AAC89D2}" type="pres">
      <dgm:prSet presAssocID="{E8820A3C-761E-40CF-8E7E-74265CD75DC7}" presName="L1TextContainer" presStyleLbl="revTx" presStyleIdx="3" presStyleCnt="8">
        <dgm:presLayoutVars>
          <dgm:chMax val="1"/>
          <dgm:chPref val="1"/>
          <dgm:bulletEnabled val="1"/>
        </dgm:presLayoutVars>
      </dgm:prSet>
      <dgm:spPr/>
    </dgm:pt>
    <dgm:pt modelId="{18FE8703-302D-49F1-9BA7-0D1DE5B87700}" type="pres">
      <dgm:prSet presAssocID="{E8820A3C-761E-40CF-8E7E-74265CD75DC7}" presName="ConnectLine" presStyleLbl="sibTrans1D1" presStyleIdx="1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B0CF049C-C520-4A0A-9510-AD36E819A94E}" type="pres">
      <dgm:prSet presAssocID="{E8820A3C-761E-40CF-8E7E-74265CD75DC7}" presName="EmptyPlaceHolder" presStyleCnt="0"/>
      <dgm:spPr/>
    </dgm:pt>
    <dgm:pt modelId="{1C801EDF-5C39-4EAE-B0EE-9C6A14334B43}" type="pres">
      <dgm:prSet presAssocID="{EF9620A8-87F4-49A6-9183-953070A10D66}" presName="spaceBetweenRectangles" presStyleCnt="0"/>
      <dgm:spPr/>
    </dgm:pt>
    <dgm:pt modelId="{75E4E69F-142F-4E1E-9D80-6EB1D974FCF0}" type="pres">
      <dgm:prSet presAssocID="{CB0FD57D-F973-4462-8A57-421D3822F0E1}" presName="composite" presStyleCnt="0"/>
      <dgm:spPr/>
    </dgm:pt>
    <dgm:pt modelId="{38663103-6331-429E-98E9-D4BB73294EED}" type="pres">
      <dgm:prSet presAssocID="{CB0FD57D-F973-4462-8A57-421D3822F0E1}" presName="ConnectorPoint" presStyleLbl="lnNode1" presStyleIdx="2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409A5DC1-3547-46F3-8D76-D552A662C4AD}" type="pres">
      <dgm:prSet presAssocID="{CB0FD57D-F973-4462-8A57-421D3822F0E1}" presName="DropPinPlaceHolder" presStyleCnt="0"/>
      <dgm:spPr/>
    </dgm:pt>
    <dgm:pt modelId="{DC729E4A-AB17-402E-B472-6EC7E494C2B6}" type="pres">
      <dgm:prSet presAssocID="{CB0FD57D-F973-4462-8A57-421D3822F0E1}" presName="DropPin" presStyleLbl="alignNode1" presStyleIdx="2" presStyleCnt="4"/>
      <dgm:spPr/>
    </dgm:pt>
    <dgm:pt modelId="{325554D7-8A74-4BB5-8AF8-824BC1FAD33E}" type="pres">
      <dgm:prSet presAssocID="{CB0FD57D-F973-4462-8A57-421D3822F0E1}" presName="Ellipse" presStyleLbl="fgAcc1" presStyleIdx="3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8052E015-D057-426E-A9B3-3EA8E2F07F40}" type="pres">
      <dgm:prSet presAssocID="{CB0FD57D-F973-4462-8A57-421D3822F0E1}" presName="L2TextContainer" presStyleLbl="revTx" presStyleIdx="4" presStyleCnt="8">
        <dgm:presLayoutVars>
          <dgm:bulletEnabled val="1"/>
        </dgm:presLayoutVars>
      </dgm:prSet>
      <dgm:spPr/>
    </dgm:pt>
    <dgm:pt modelId="{14A64021-D330-4F02-9CCE-03800ABE6DF8}" type="pres">
      <dgm:prSet presAssocID="{CB0FD57D-F973-4462-8A57-421D3822F0E1}" presName="L1TextContainer" presStyleLbl="revTx" presStyleIdx="5" presStyleCnt="8">
        <dgm:presLayoutVars>
          <dgm:chMax val="1"/>
          <dgm:chPref val="1"/>
          <dgm:bulletEnabled val="1"/>
        </dgm:presLayoutVars>
      </dgm:prSet>
      <dgm:spPr/>
    </dgm:pt>
    <dgm:pt modelId="{05FCD006-2479-4D16-9A59-7CCE96AC8080}" type="pres">
      <dgm:prSet presAssocID="{CB0FD57D-F973-4462-8A57-421D3822F0E1}" presName="ConnectLine" presStyleLbl="sibTrans1D1" presStyleIdx="2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C0BF511-4A3E-4050-A25B-FCCADA63194D}" type="pres">
      <dgm:prSet presAssocID="{CB0FD57D-F973-4462-8A57-421D3822F0E1}" presName="EmptyPlaceHolder" presStyleCnt="0"/>
      <dgm:spPr/>
    </dgm:pt>
    <dgm:pt modelId="{79A70C6C-6DFA-4B1B-A76A-2E7EBFBE1559}" type="pres">
      <dgm:prSet presAssocID="{C715B93F-2F16-4731-846D-F0F10E8AE054}" presName="spaceBetweenRectangles" presStyleCnt="0"/>
      <dgm:spPr/>
    </dgm:pt>
    <dgm:pt modelId="{34AFBB82-A589-475B-B94A-69BA8A64F00B}" type="pres">
      <dgm:prSet presAssocID="{F829B600-54E2-47D9-B8D3-00BDE62D6202}" presName="composite" presStyleCnt="0"/>
      <dgm:spPr/>
    </dgm:pt>
    <dgm:pt modelId="{583437E9-48D4-4D01-88DF-A5AEFCD5F36E}" type="pres">
      <dgm:prSet presAssocID="{F829B600-54E2-47D9-B8D3-00BDE62D6202}" presName="ConnectorPoint" presStyleLbl="lnNode1" presStyleIdx="3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E99390C-2412-46D7-94E3-C44A850F742D}" type="pres">
      <dgm:prSet presAssocID="{F829B600-54E2-47D9-B8D3-00BDE62D6202}" presName="DropPinPlaceHolder" presStyleCnt="0"/>
      <dgm:spPr/>
    </dgm:pt>
    <dgm:pt modelId="{4A1F8A02-4C87-4362-8A54-34477B4B8683}" type="pres">
      <dgm:prSet presAssocID="{F829B600-54E2-47D9-B8D3-00BDE62D6202}" presName="DropPin" presStyleLbl="alignNode1" presStyleIdx="3" presStyleCnt="4"/>
      <dgm:spPr/>
    </dgm:pt>
    <dgm:pt modelId="{E909CB47-716B-4EAB-8910-4AC8C79210D3}" type="pres">
      <dgm:prSet presAssocID="{F829B600-54E2-47D9-B8D3-00BDE62D6202}" presName="Ellipse" presStyleLbl="fgAcc1" presStyleIdx="4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601ACCBD-1B7B-4DFB-B09D-68696BC0B830}" type="pres">
      <dgm:prSet presAssocID="{F829B600-54E2-47D9-B8D3-00BDE62D6202}" presName="L2TextContainer" presStyleLbl="revTx" presStyleIdx="6" presStyleCnt="8">
        <dgm:presLayoutVars>
          <dgm:bulletEnabled val="1"/>
        </dgm:presLayoutVars>
      </dgm:prSet>
      <dgm:spPr/>
    </dgm:pt>
    <dgm:pt modelId="{0D272252-9758-4F1A-9275-6146DC2A0311}" type="pres">
      <dgm:prSet presAssocID="{F829B600-54E2-47D9-B8D3-00BDE62D6202}" presName="L1TextContainer" presStyleLbl="revTx" presStyleIdx="7" presStyleCnt="8">
        <dgm:presLayoutVars>
          <dgm:chMax val="1"/>
          <dgm:chPref val="1"/>
          <dgm:bulletEnabled val="1"/>
        </dgm:presLayoutVars>
      </dgm:prSet>
      <dgm:spPr/>
    </dgm:pt>
    <dgm:pt modelId="{C4BBA517-EDB3-479C-B9C4-173C86D0124F}" type="pres">
      <dgm:prSet presAssocID="{F829B600-54E2-47D9-B8D3-00BDE62D6202}" presName="ConnectLine" presStyleLbl="sibTrans1D1" presStyleIdx="3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9D1A8A3-27A3-4A73-846D-52EB1A30671A}" type="pres">
      <dgm:prSet presAssocID="{F829B600-54E2-47D9-B8D3-00BDE62D6202}" presName="EmptyPlaceHolder" presStyleCnt="0"/>
      <dgm:spPr/>
    </dgm:pt>
  </dgm:ptLst>
  <dgm:cxnLst>
    <dgm:cxn modelId="{1B557925-2517-48A7-9559-D4F9907B1949}" type="presOf" srcId="{A5CB7104-D7D3-4D4E-AD48-AB9EECDAE701}" destId="{7B1596F7-7F5C-4A9F-9B38-19CA54664414}" srcOrd="0" destOrd="1" presId="urn:microsoft.com/office/officeart/2017/3/layout/DropPinTimeline"/>
    <dgm:cxn modelId="{8090813A-D362-4CFA-9A15-ECE8CD170F21}" srcId="{F829B600-54E2-47D9-B8D3-00BDE62D6202}" destId="{80E783A0-8305-49CB-BD83-2AF89484522C}" srcOrd="0" destOrd="0" parTransId="{9E911A58-9AC2-4B3D-879C-7BAC34D16EAA}" sibTransId="{5A6C8899-487D-473F-9176-D8059B1390AC}"/>
    <dgm:cxn modelId="{82F0145F-3E67-4482-A5B1-1BCDCB413F2E}" type="presOf" srcId="{F32F097C-09AF-455E-AA8A-8078B7EE3F96}" destId="{71109488-3987-40C6-9D89-EB2ED97D7F35}" srcOrd="0" destOrd="0" presId="urn:microsoft.com/office/officeart/2017/3/layout/DropPinTimeline"/>
    <dgm:cxn modelId="{A9F2F845-F98D-4DA5-B3EE-735BDDE2BB23}" srcId="{D20BFF0C-1B1A-4CC9-9349-DCE53A308998}" destId="{F32F097C-09AF-455E-AA8A-8078B7EE3F96}" srcOrd="0" destOrd="0" parTransId="{B3DDE71C-47FA-4D85-A311-9D9963C1BACD}" sibTransId="{3520A1CB-7536-468F-9DFB-9169F47ACE73}"/>
    <dgm:cxn modelId="{48F7864F-7497-4181-B83E-1D3049C6E7AA}" type="presOf" srcId="{F829B600-54E2-47D9-B8D3-00BDE62D6202}" destId="{0D272252-9758-4F1A-9275-6146DC2A0311}" srcOrd="0" destOrd="0" presId="urn:microsoft.com/office/officeart/2017/3/layout/DropPinTimeline"/>
    <dgm:cxn modelId="{5D286372-D386-4256-9E49-A7E979E5C75D}" type="presOf" srcId="{0873A867-8226-4C09-A92D-83710169A527}" destId="{601ACCBD-1B7B-4DFB-B09D-68696BC0B830}" srcOrd="0" destOrd="1" presId="urn:microsoft.com/office/officeart/2017/3/layout/DropPinTimeline"/>
    <dgm:cxn modelId="{5EBD4955-AF38-4D5A-B62F-4BD29A9FAA5E}" type="presOf" srcId="{D20BFF0C-1B1A-4CC9-9349-DCE53A308998}" destId="{C5CE2E13-1CFF-47D5-B958-977E22788764}" srcOrd="0" destOrd="0" presId="urn:microsoft.com/office/officeart/2017/3/layout/DropPinTimeline"/>
    <dgm:cxn modelId="{82CD8F56-764B-40C7-969C-B214D11630C7}" type="presOf" srcId="{CB0FD57D-F973-4462-8A57-421D3822F0E1}" destId="{14A64021-D330-4F02-9CCE-03800ABE6DF8}" srcOrd="0" destOrd="0" presId="urn:microsoft.com/office/officeart/2017/3/layout/DropPinTimeline"/>
    <dgm:cxn modelId="{DEE56484-041C-4BD5-A7AE-AE4D9D06ADC4}" type="presOf" srcId="{7733FE25-5DC8-4625-8A2C-C975C1C84473}" destId="{7B1596F7-7F5C-4A9F-9B38-19CA54664414}" srcOrd="0" destOrd="0" presId="urn:microsoft.com/office/officeart/2017/3/layout/DropPinTimeline"/>
    <dgm:cxn modelId="{F76B7786-2CC7-49C8-8E54-B3B0798778B3}" type="presOf" srcId="{6DA3CAB0-8590-4EE0-AB69-7A33D30894C5}" destId="{90C2376A-7BEE-4E4B-BCB7-3A504B762381}" srcOrd="0" destOrd="0" presId="urn:microsoft.com/office/officeart/2017/3/layout/DropPinTimeline"/>
    <dgm:cxn modelId="{8ADD7295-B73A-4D4D-8B5F-74DC5972BEB0}" type="presOf" srcId="{E8820A3C-761E-40CF-8E7E-74265CD75DC7}" destId="{6DC7B4DD-683A-4505-BD17-09531AAC89D2}" srcOrd="0" destOrd="0" presId="urn:microsoft.com/office/officeart/2017/3/layout/DropPinTimeline"/>
    <dgm:cxn modelId="{16A2D6AD-F625-4034-AB25-AFF04802033F}" type="presOf" srcId="{1A5CEAC1-EB4F-453A-99E1-BED546FE6977}" destId="{8052E015-D057-426E-A9B3-3EA8E2F07F40}" srcOrd="0" destOrd="0" presId="urn:microsoft.com/office/officeart/2017/3/layout/DropPinTimeline"/>
    <dgm:cxn modelId="{BA10BBAE-5C7A-4816-B08B-BE4C627CF5BD}" srcId="{CB0FD57D-F973-4462-8A57-421D3822F0E1}" destId="{1A5CEAC1-EB4F-453A-99E1-BED546FE6977}" srcOrd="0" destOrd="0" parTransId="{D67EA74C-FEA9-4775-98A5-A4F2E278FA28}" sibTransId="{6C3009B7-AA97-496F-83D3-CCF12C459D1E}"/>
    <dgm:cxn modelId="{2D56D7B4-2673-4032-8705-3384FDA02BCE}" srcId="{D20BFF0C-1B1A-4CC9-9349-DCE53A308998}" destId="{F829B600-54E2-47D9-B8D3-00BDE62D6202}" srcOrd="3" destOrd="0" parTransId="{803BE15F-9755-4688-B28D-4C75FB5D6253}" sibTransId="{A952C7E1-F30A-4BA1-88A3-AB220ABFE823}"/>
    <dgm:cxn modelId="{F946F9C1-BE19-4918-B83D-D75165D467C8}" type="presOf" srcId="{80E783A0-8305-49CB-BD83-2AF89484522C}" destId="{601ACCBD-1B7B-4DFB-B09D-68696BC0B830}" srcOrd="0" destOrd="0" presId="urn:microsoft.com/office/officeart/2017/3/layout/DropPinTimeline"/>
    <dgm:cxn modelId="{621CD7C2-7081-407C-AEF3-C6E1A8D83407}" srcId="{D20BFF0C-1B1A-4CC9-9349-DCE53A308998}" destId="{CB0FD57D-F973-4462-8A57-421D3822F0E1}" srcOrd="2" destOrd="0" parTransId="{D06F44BD-FF7F-4CF0-B5C1-1C4383D83ED5}" sibTransId="{C715B93F-2F16-4731-846D-F0F10E8AE054}"/>
    <dgm:cxn modelId="{1B2086D5-49F6-4172-BD33-54F76A228237}" srcId="{F829B600-54E2-47D9-B8D3-00BDE62D6202}" destId="{0873A867-8226-4C09-A92D-83710169A527}" srcOrd="1" destOrd="0" parTransId="{FE6194CC-2B20-4AE5-8B12-05F963AD54C9}" sibTransId="{6A8A8EC1-F896-4F83-8282-062B21446572}"/>
    <dgm:cxn modelId="{85D85DD8-1667-4198-BCAB-E5EFE4C8BAE0}" srcId="{E8820A3C-761E-40CF-8E7E-74265CD75DC7}" destId="{6DA3CAB0-8590-4EE0-AB69-7A33D30894C5}" srcOrd="0" destOrd="0" parTransId="{B5F61097-CB00-4984-8C44-98158B0BCB88}" sibTransId="{ECCF2A00-EEFC-4B34-9BF5-0659B14A60C9}"/>
    <dgm:cxn modelId="{A6C7D5DB-1345-4D4D-A0C2-5D76FD12F96F}" srcId="{F32F097C-09AF-455E-AA8A-8078B7EE3F96}" destId="{A5CB7104-D7D3-4D4E-AD48-AB9EECDAE701}" srcOrd="1" destOrd="0" parTransId="{02760006-1DF9-4293-8CD9-79DB61CD77E9}" sibTransId="{4ABACA42-3EC2-4172-9760-D1F693F6DE25}"/>
    <dgm:cxn modelId="{5D54B6DE-607B-456B-BB14-085548389BAB}" srcId="{F32F097C-09AF-455E-AA8A-8078B7EE3F96}" destId="{7733FE25-5DC8-4625-8A2C-C975C1C84473}" srcOrd="0" destOrd="0" parTransId="{D131FDF5-9178-4260-9917-22517A04C433}" sibTransId="{9473FBA3-8534-4A65-9F60-8789BE9689DD}"/>
    <dgm:cxn modelId="{7D33B0E1-D1B7-4418-B252-7353D631AB35}" srcId="{D20BFF0C-1B1A-4CC9-9349-DCE53A308998}" destId="{E8820A3C-761E-40CF-8E7E-74265CD75DC7}" srcOrd="1" destOrd="0" parTransId="{DB4656A0-2885-4C15-9211-0A6BA9A193A5}" sibTransId="{EF9620A8-87F4-49A6-9183-953070A10D66}"/>
    <dgm:cxn modelId="{3001FDFA-489A-4AE7-BD83-13706BB4932D}" type="presParOf" srcId="{C5CE2E13-1CFF-47D5-B958-977E22788764}" destId="{81E5D9BB-04B6-4FAD-96E8-A08C9E903C87}" srcOrd="0" destOrd="0" presId="urn:microsoft.com/office/officeart/2017/3/layout/DropPinTimeline"/>
    <dgm:cxn modelId="{6210E03A-5617-4F06-9445-7F1886092E77}" type="presParOf" srcId="{C5CE2E13-1CFF-47D5-B958-977E22788764}" destId="{F36FD04A-8024-4D53-8598-28D000239968}" srcOrd="1" destOrd="0" presId="urn:microsoft.com/office/officeart/2017/3/layout/DropPinTimeline"/>
    <dgm:cxn modelId="{EE2BCD2F-08F3-4D9D-8DC3-CFE7D18DD38B}" type="presParOf" srcId="{F36FD04A-8024-4D53-8598-28D000239968}" destId="{A181231E-459B-4907-93F1-44DA883A5CAD}" srcOrd="0" destOrd="0" presId="urn:microsoft.com/office/officeart/2017/3/layout/DropPinTimeline"/>
    <dgm:cxn modelId="{59C211EF-70A3-4756-A9A6-C5A73C9BAF6E}" type="presParOf" srcId="{A181231E-459B-4907-93F1-44DA883A5CAD}" destId="{E4BFE3B7-51D3-4014-B948-518D2A2525C8}" srcOrd="0" destOrd="0" presId="urn:microsoft.com/office/officeart/2017/3/layout/DropPinTimeline"/>
    <dgm:cxn modelId="{75DBE9DD-EF75-4B1D-8B7F-525C474740DA}" type="presParOf" srcId="{A181231E-459B-4907-93F1-44DA883A5CAD}" destId="{63A3CDFD-512F-4C02-B087-84A494152E20}" srcOrd="1" destOrd="0" presId="urn:microsoft.com/office/officeart/2017/3/layout/DropPinTimeline"/>
    <dgm:cxn modelId="{ECB1B113-DB10-4B55-8E5B-DC8028F6B48C}" type="presParOf" srcId="{63A3CDFD-512F-4C02-B087-84A494152E20}" destId="{B4B0930E-5904-4203-8189-334229FAA7EC}" srcOrd="0" destOrd="0" presId="urn:microsoft.com/office/officeart/2017/3/layout/DropPinTimeline"/>
    <dgm:cxn modelId="{1D76D5E1-A8C6-4E48-A9D2-B635278A1524}" type="presParOf" srcId="{63A3CDFD-512F-4C02-B087-84A494152E20}" destId="{24A2117A-C0F2-4F53-9EBD-0CE9D9B69CD7}" srcOrd="1" destOrd="0" presId="urn:microsoft.com/office/officeart/2017/3/layout/DropPinTimeline"/>
    <dgm:cxn modelId="{49961D32-E5CC-4C4D-BBB5-89B64E15BB75}" type="presParOf" srcId="{A181231E-459B-4907-93F1-44DA883A5CAD}" destId="{7B1596F7-7F5C-4A9F-9B38-19CA54664414}" srcOrd="2" destOrd="0" presId="urn:microsoft.com/office/officeart/2017/3/layout/DropPinTimeline"/>
    <dgm:cxn modelId="{1E156051-7418-42AB-BDD5-4E36534B23DC}" type="presParOf" srcId="{A181231E-459B-4907-93F1-44DA883A5CAD}" destId="{71109488-3987-40C6-9D89-EB2ED97D7F35}" srcOrd="3" destOrd="0" presId="urn:microsoft.com/office/officeart/2017/3/layout/DropPinTimeline"/>
    <dgm:cxn modelId="{EB60F919-4A2B-436D-9A9F-8E40D6FE5A31}" type="presParOf" srcId="{A181231E-459B-4907-93F1-44DA883A5CAD}" destId="{B1CC5241-CE77-470B-B2EC-5CA90E312797}" srcOrd="4" destOrd="0" presId="urn:microsoft.com/office/officeart/2017/3/layout/DropPinTimeline"/>
    <dgm:cxn modelId="{31F2B528-8D3B-4F7D-B1DF-19F1EB388F2B}" type="presParOf" srcId="{A181231E-459B-4907-93F1-44DA883A5CAD}" destId="{BB37D706-2B91-4B06-AC93-3C90A94355E1}" srcOrd="5" destOrd="0" presId="urn:microsoft.com/office/officeart/2017/3/layout/DropPinTimeline"/>
    <dgm:cxn modelId="{F0C9BEE8-AB58-4957-8641-299B9028D396}" type="presParOf" srcId="{F36FD04A-8024-4D53-8598-28D000239968}" destId="{8DDAFF03-32A6-4782-821A-63F3FA292928}" srcOrd="1" destOrd="0" presId="urn:microsoft.com/office/officeart/2017/3/layout/DropPinTimeline"/>
    <dgm:cxn modelId="{71C2608E-C82D-4C74-B06B-103E4E7F0706}" type="presParOf" srcId="{F36FD04A-8024-4D53-8598-28D000239968}" destId="{13E0E217-EECA-4B54-B6F5-49DAAFCD56AA}" srcOrd="2" destOrd="0" presId="urn:microsoft.com/office/officeart/2017/3/layout/DropPinTimeline"/>
    <dgm:cxn modelId="{CBFB839E-40F7-4A4F-A614-DE714EBFAC70}" type="presParOf" srcId="{13E0E217-EECA-4B54-B6F5-49DAAFCD56AA}" destId="{1ABC4C22-9E24-4B33-BF63-9E0863B26BB6}" srcOrd="0" destOrd="0" presId="urn:microsoft.com/office/officeart/2017/3/layout/DropPinTimeline"/>
    <dgm:cxn modelId="{848E8F92-2ED9-4B7D-986B-1E9511A57A9D}" type="presParOf" srcId="{13E0E217-EECA-4B54-B6F5-49DAAFCD56AA}" destId="{F8128309-B5E4-4C95-914B-EF537188EE00}" srcOrd="1" destOrd="0" presId="urn:microsoft.com/office/officeart/2017/3/layout/DropPinTimeline"/>
    <dgm:cxn modelId="{F7722D8F-48D5-4E99-9B4E-EA3D3E91A582}" type="presParOf" srcId="{F8128309-B5E4-4C95-914B-EF537188EE00}" destId="{CC1D4461-4837-4954-95D7-8BDA284483D7}" srcOrd="0" destOrd="0" presId="urn:microsoft.com/office/officeart/2017/3/layout/DropPinTimeline"/>
    <dgm:cxn modelId="{13BC028A-47D4-4E08-A448-A38E7D0E1C4A}" type="presParOf" srcId="{F8128309-B5E4-4C95-914B-EF537188EE00}" destId="{507B28FB-C470-4AC9-A9C9-25D5D7AD0ECC}" srcOrd="1" destOrd="0" presId="urn:microsoft.com/office/officeart/2017/3/layout/DropPinTimeline"/>
    <dgm:cxn modelId="{2CB02EA0-1A66-413A-B6FE-DF02AEF0B2FE}" type="presParOf" srcId="{13E0E217-EECA-4B54-B6F5-49DAAFCD56AA}" destId="{90C2376A-7BEE-4E4B-BCB7-3A504B762381}" srcOrd="2" destOrd="0" presId="urn:microsoft.com/office/officeart/2017/3/layout/DropPinTimeline"/>
    <dgm:cxn modelId="{D816072F-1952-4566-8FF9-C929C22A5684}" type="presParOf" srcId="{13E0E217-EECA-4B54-B6F5-49DAAFCD56AA}" destId="{6DC7B4DD-683A-4505-BD17-09531AAC89D2}" srcOrd="3" destOrd="0" presId="urn:microsoft.com/office/officeart/2017/3/layout/DropPinTimeline"/>
    <dgm:cxn modelId="{69EA605C-D12B-4B2F-9C10-3412A8DC3C23}" type="presParOf" srcId="{13E0E217-EECA-4B54-B6F5-49DAAFCD56AA}" destId="{18FE8703-302D-49F1-9BA7-0D1DE5B87700}" srcOrd="4" destOrd="0" presId="urn:microsoft.com/office/officeart/2017/3/layout/DropPinTimeline"/>
    <dgm:cxn modelId="{4082D37F-43D7-4768-AD5E-B2A93E4F4C1C}" type="presParOf" srcId="{13E0E217-EECA-4B54-B6F5-49DAAFCD56AA}" destId="{B0CF049C-C520-4A0A-9510-AD36E819A94E}" srcOrd="5" destOrd="0" presId="urn:microsoft.com/office/officeart/2017/3/layout/DropPinTimeline"/>
    <dgm:cxn modelId="{DF661939-FC80-42AB-8611-2B475C81CA53}" type="presParOf" srcId="{F36FD04A-8024-4D53-8598-28D000239968}" destId="{1C801EDF-5C39-4EAE-B0EE-9C6A14334B43}" srcOrd="3" destOrd="0" presId="urn:microsoft.com/office/officeart/2017/3/layout/DropPinTimeline"/>
    <dgm:cxn modelId="{C0733AFF-0BD9-40D5-A7ED-621FBDE7DE8C}" type="presParOf" srcId="{F36FD04A-8024-4D53-8598-28D000239968}" destId="{75E4E69F-142F-4E1E-9D80-6EB1D974FCF0}" srcOrd="4" destOrd="0" presId="urn:microsoft.com/office/officeart/2017/3/layout/DropPinTimeline"/>
    <dgm:cxn modelId="{A472A3F9-4D75-408F-BEE2-7A546D8C1066}" type="presParOf" srcId="{75E4E69F-142F-4E1E-9D80-6EB1D974FCF0}" destId="{38663103-6331-429E-98E9-D4BB73294EED}" srcOrd="0" destOrd="0" presId="urn:microsoft.com/office/officeart/2017/3/layout/DropPinTimeline"/>
    <dgm:cxn modelId="{9BB595D3-1AE9-4352-BDD1-72AEBA9FF2FC}" type="presParOf" srcId="{75E4E69F-142F-4E1E-9D80-6EB1D974FCF0}" destId="{409A5DC1-3547-46F3-8D76-D552A662C4AD}" srcOrd="1" destOrd="0" presId="urn:microsoft.com/office/officeart/2017/3/layout/DropPinTimeline"/>
    <dgm:cxn modelId="{0D26D21A-4569-46A3-88C4-15075CBAF2B1}" type="presParOf" srcId="{409A5DC1-3547-46F3-8D76-D552A662C4AD}" destId="{DC729E4A-AB17-402E-B472-6EC7E494C2B6}" srcOrd="0" destOrd="0" presId="urn:microsoft.com/office/officeart/2017/3/layout/DropPinTimeline"/>
    <dgm:cxn modelId="{24CF40CC-78CF-4557-B181-14AFD4A1F9ED}" type="presParOf" srcId="{409A5DC1-3547-46F3-8D76-D552A662C4AD}" destId="{325554D7-8A74-4BB5-8AF8-824BC1FAD33E}" srcOrd="1" destOrd="0" presId="urn:microsoft.com/office/officeart/2017/3/layout/DropPinTimeline"/>
    <dgm:cxn modelId="{D9207E4A-2946-4E71-A2DE-919D5B07BD8D}" type="presParOf" srcId="{75E4E69F-142F-4E1E-9D80-6EB1D974FCF0}" destId="{8052E015-D057-426E-A9B3-3EA8E2F07F40}" srcOrd="2" destOrd="0" presId="urn:microsoft.com/office/officeart/2017/3/layout/DropPinTimeline"/>
    <dgm:cxn modelId="{7C6CA844-A6F1-44AA-825B-BA621C68A33A}" type="presParOf" srcId="{75E4E69F-142F-4E1E-9D80-6EB1D974FCF0}" destId="{14A64021-D330-4F02-9CCE-03800ABE6DF8}" srcOrd="3" destOrd="0" presId="urn:microsoft.com/office/officeart/2017/3/layout/DropPinTimeline"/>
    <dgm:cxn modelId="{8538BAA7-4695-4953-BC6A-C8F8BDC853DA}" type="presParOf" srcId="{75E4E69F-142F-4E1E-9D80-6EB1D974FCF0}" destId="{05FCD006-2479-4D16-9A59-7CCE96AC8080}" srcOrd="4" destOrd="0" presId="urn:microsoft.com/office/officeart/2017/3/layout/DropPinTimeline"/>
    <dgm:cxn modelId="{A3D76107-EAA0-4F25-8809-AD389FD896FA}" type="presParOf" srcId="{75E4E69F-142F-4E1E-9D80-6EB1D974FCF0}" destId="{8C0BF511-4A3E-4050-A25B-FCCADA63194D}" srcOrd="5" destOrd="0" presId="urn:microsoft.com/office/officeart/2017/3/layout/DropPinTimeline"/>
    <dgm:cxn modelId="{BEF57A80-9485-445A-92A1-9AD487E86019}" type="presParOf" srcId="{F36FD04A-8024-4D53-8598-28D000239968}" destId="{79A70C6C-6DFA-4B1B-A76A-2E7EBFBE1559}" srcOrd="5" destOrd="0" presId="urn:microsoft.com/office/officeart/2017/3/layout/DropPinTimeline"/>
    <dgm:cxn modelId="{B338A758-3F09-4D36-98F2-E1AB74DF32F8}" type="presParOf" srcId="{F36FD04A-8024-4D53-8598-28D000239968}" destId="{34AFBB82-A589-475B-B94A-69BA8A64F00B}" srcOrd="6" destOrd="0" presId="urn:microsoft.com/office/officeart/2017/3/layout/DropPinTimeline"/>
    <dgm:cxn modelId="{7A68C9BB-8EF3-4A99-BE73-C2845ECDB3CD}" type="presParOf" srcId="{34AFBB82-A589-475B-B94A-69BA8A64F00B}" destId="{583437E9-48D4-4D01-88DF-A5AEFCD5F36E}" srcOrd="0" destOrd="0" presId="urn:microsoft.com/office/officeart/2017/3/layout/DropPinTimeline"/>
    <dgm:cxn modelId="{A0DADB4F-4BE3-4035-92B3-244355C69244}" type="presParOf" srcId="{34AFBB82-A589-475B-B94A-69BA8A64F00B}" destId="{2E99390C-2412-46D7-94E3-C44A850F742D}" srcOrd="1" destOrd="0" presId="urn:microsoft.com/office/officeart/2017/3/layout/DropPinTimeline"/>
    <dgm:cxn modelId="{91D06ABD-1973-468D-9CEF-7E6FF36FD5B9}" type="presParOf" srcId="{2E99390C-2412-46D7-94E3-C44A850F742D}" destId="{4A1F8A02-4C87-4362-8A54-34477B4B8683}" srcOrd="0" destOrd="0" presId="urn:microsoft.com/office/officeart/2017/3/layout/DropPinTimeline"/>
    <dgm:cxn modelId="{A34733AC-CDD6-493B-BB52-F074D52C901E}" type="presParOf" srcId="{2E99390C-2412-46D7-94E3-C44A850F742D}" destId="{E909CB47-716B-4EAB-8910-4AC8C79210D3}" srcOrd="1" destOrd="0" presId="urn:microsoft.com/office/officeart/2017/3/layout/DropPinTimeline"/>
    <dgm:cxn modelId="{4A3B5768-62FA-41FC-9133-3E1FCFD185D6}" type="presParOf" srcId="{34AFBB82-A589-475B-B94A-69BA8A64F00B}" destId="{601ACCBD-1B7B-4DFB-B09D-68696BC0B830}" srcOrd="2" destOrd="0" presId="urn:microsoft.com/office/officeart/2017/3/layout/DropPinTimeline"/>
    <dgm:cxn modelId="{672DE101-D596-491B-B05E-23EC5A6DC424}" type="presParOf" srcId="{34AFBB82-A589-475B-B94A-69BA8A64F00B}" destId="{0D272252-9758-4F1A-9275-6146DC2A0311}" srcOrd="3" destOrd="0" presId="urn:microsoft.com/office/officeart/2017/3/layout/DropPinTimeline"/>
    <dgm:cxn modelId="{EE460CEA-8FBE-410D-8E31-6DE46D863244}" type="presParOf" srcId="{34AFBB82-A589-475B-B94A-69BA8A64F00B}" destId="{C4BBA517-EDB3-479C-B9C4-173C86D0124F}" srcOrd="4" destOrd="0" presId="urn:microsoft.com/office/officeart/2017/3/layout/DropPinTimeline"/>
    <dgm:cxn modelId="{B7FBBA71-603C-4C43-BD72-333C26B5ED19}" type="presParOf" srcId="{34AFBB82-A589-475B-B94A-69BA8A64F00B}" destId="{E9D1A8A3-27A3-4A73-846D-52EB1A30671A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0BFF0C-1B1A-4CC9-9349-DCE53A308998}" type="doc">
      <dgm:prSet loTypeId="urn:microsoft.com/office/officeart/2017/3/layout/DropPinTimeline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2F097C-09AF-455E-AA8A-8078B7EE3F96}">
      <dgm:prSet custT="1"/>
      <dgm:spPr/>
      <dgm:t>
        <a:bodyPr/>
        <a:lstStyle/>
        <a:p>
          <a:pPr>
            <a:defRPr b="1"/>
          </a:pPr>
          <a:r>
            <a:rPr lang="en-US" sz="1800"/>
            <a:t>June 2020</a:t>
          </a:r>
        </a:p>
      </dgm:t>
    </dgm:pt>
    <dgm:pt modelId="{B3DDE71C-47FA-4D85-A311-9D9963C1BACD}" type="parTrans" cxnId="{A9F2F845-F98D-4DA5-B3EE-735BDDE2BB23}">
      <dgm:prSet/>
      <dgm:spPr/>
      <dgm:t>
        <a:bodyPr/>
        <a:lstStyle/>
        <a:p>
          <a:endParaRPr lang="en-US"/>
        </a:p>
      </dgm:t>
    </dgm:pt>
    <dgm:pt modelId="{3520A1CB-7536-468F-9DFB-9169F47ACE73}" type="sibTrans" cxnId="{A9F2F845-F98D-4DA5-B3EE-735BDDE2BB23}">
      <dgm:prSet/>
      <dgm:spPr/>
      <dgm:t>
        <a:bodyPr/>
        <a:lstStyle/>
        <a:p>
          <a:endParaRPr lang="en-US"/>
        </a:p>
      </dgm:t>
    </dgm:pt>
    <dgm:pt modelId="{7733FE25-5DC8-4625-8A2C-C975C1C84473}">
      <dgm:prSet custT="1"/>
      <dgm:spPr/>
      <dgm:t>
        <a:bodyPr/>
        <a:lstStyle/>
        <a:p>
          <a:r>
            <a:rPr lang="en-US" sz="1400" dirty="0"/>
            <a:t>Bypass notice issued &amp; MRC works with DEP to secure permit</a:t>
          </a:r>
        </a:p>
      </dgm:t>
    </dgm:pt>
    <dgm:pt modelId="{D131FDF5-9178-4260-9917-22517A04C433}" type="parTrans" cxnId="{5D54B6DE-607B-456B-BB14-085548389BAB}">
      <dgm:prSet/>
      <dgm:spPr/>
      <dgm:t>
        <a:bodyPr/>
        <a:lstStyle/>
        <a:p>
          <a:endParaRPr lang="en-US"/>
        </a:p>
      </dgm:t>
    </dgm:pt>
    <dgm:pt modelId="{9473FBA3-8534-4A65-9F60-8789BE9689DD}" type="sibTrans" cxnId="{5D54B6DE-607B-456B-BB14-085548389BAB}">
      <dgm:prSet/>
      <dgm:spPr/>
      <dgm:t>
        <a:bodyPr/>
        <a:lstStyle/>
        <a:p>
          <a:endParaRPr lang="en-US"/>
        </a:p>
      </dgm:t>
    </dgm:pt>
    <dgm:pt modelId="{E8820A3C-761E-40CF-8E7E-74265CD75DC7}">
      <dgm:prSet custT="1"/>
      <dgm:spPr/>
      <dgm:t>
        <a:bodyPr/>
        <a:lstStyle/>
        <a:p>
          <a:pPr>
            <a:defRPr b="1"/>
          </a:pPr>
          <a:r>
            <a:rPr lang="en-US" sz="1800"/>
            <a:t>July 2020</a:t>
          </a:r>
        </a:p>
      </dgm:t>
    </dgm:pt>
    <dgm:pt modelId="{DB4656A0-2885-4C15-9211-0A6BA9A193A5}" type="parTrans" cxnId="{7D33B0E1-D1B7-4418-B252-7353D631AB35}">
      <dgm:prSet/>
      <dgm:spPr/>
      <dgm:t>
        <a:bodyPr/>
        <a:lstStyle/>
        <a:p>
          <a:endParaRPr lang="en-US"/>
        </a:p>
      </dgm:t>
    </dgm:pt>
    <dgm:pt modelId="{EF9620A8-87F4-49A6-9183-953070A10D66}" type="sibTrans" cxnId="{7D33B0E1-D1B7-4418-B252-7353D631AB35}">
      <dgm:prSet/>
      <dgm:spPr/>
      <dgm:t>
        <a:bodyPr/>
        <a:lstStyle/>
        <a:p>
          <a:endParaRPr lang="en-US"/>
        </a:p>
      </dgm:t>
    </dgm:pt>
    <dgm:pt modelId="{6DA3CAB0-8590-4EE0-AB69-7A33D30894C5}">
      <dgm:prSet custT="1"/>
      <dgm:spPr/>
      <dgm:t>
        <a:bodyPr/>
        <a:lstStyle/>
        <a:p>
          <a:r>
            <a:rPr lang="en-US" sz="1400" dirty="0"/>
            <a:t>Bypass MSW goes to Crossroads LF and PERC</a:t>
          </a:r>
        </a:p>
      </dgm:t>
    </dgm:pt>
    <dgm:pt modelId="{B5F61097-CB00-4984-8C44-98158B0BCB88}" type="parTrans" cxnId="{85D85DD8-1667-4198-BCAB-E5EFE4C8BAE0}">
      <dgm:prSet/>
      <dgm:spPr/>
      <dgm:t>
        <a:bodyPr/>
        <a:lstStyle/>
        <a:p>
          <a:endParaRPr lang="en-US"/>
        </a:p>
      </dgm:t>
    </dgm:pt>
    <dgm:pt modelId="{ECCF2A00-EEFC-4B34-9BF5-0659B14A60C9}" type="sibTrans" cxnId="{85D85DD8-1667-4198-BCAB-E5EFE4C8BAE0}">
      <dgm:prSet/>
      <dgm:spPr/>
      <dgm:t>
        <a:bodyPr/>
        <a:lstStyle/>
        <a:p>
          <a:endParaRPr lang="en-US"/>
        </a:p>
      </dgm:t>
    </dgm:pt>
    <dgm:pt modelId="{CB0FD57D-F973-4462-8A57-421D3822F0E1}">
      <dgm:prSet custT="1"/>
      <dgm:spPr/>
      <dgm:t>
        <a:bodyPr/>
        <a:lstStyle/>
        <a:p>
          <a:pPr>
            <a:defRPr b="1"/>
          </a:pPr>
          <a:r>
            <a:rPr lang="en-US" sz="1800" dirty="0"/>
            <a:t>Sep. 2020</a:t>
          </a:r>
        </a:p>
      </dgm:t>
    </dgm:pt>
    <dgm:pt modelId="{D06F44BD-FF7F-4CF0-B5C1-1C4383D83ED5}" type="parTrans" cxnId="{621CD7C2-7081-407C-AEF3-C6E1A8D83407}">
      <dgm:prSet/>
      <dgm:spPr/>
      <dgm:t>
        <a:bodyPr/>
        <a:lstStyle/>
        <a:p>
          <a:endParaRPr lang="en-US"/>
        </a:p>
      </dgm:t>
    </dgm:pt>
    <dgm:pt modelId="{C715B93F-2F16-4731-846D-F0F10E8AE054}" type="sibTrans" cxnId="{621CD7C2-7081-407C-AEF3-C6E1A8D83407}">
      <dgm:prSet/>
      <dgm:spPr/>
      <dgm:t>
        <a:bodyPr/>
        <a:lstStyle/>
        <a:p>
          <a:endParaRPr lang="en-US"/>
        </a:p>
      </dgm:t>
    </dgm:pt>
    <dgm:pt modelId="{1A5CEAC1-EB4F-453A-99E1-BED546FE6977}">
      <dgm:prSet custT="1"/>
      <dgm:spPr/>
      <dgm:t>
        <a:bodyPr/>
        <a:lstStyle/>
        <a:p>
          <a:r>
            <a:rPr lang="en-US" sz="1400" dirty="0"/>
            <a:t>Bondholders have Court put Facility in receivership</a:t>
          </a:r>
        </a:p>
      </dgm:t>
    </dgm:pt>
    <dgm:pt modelId="{D67EA74C-FEA9-4775-98A5-A4F2E278FA28}" type="parTrans" cxnId="{BA10BBAE-5C7A-4816-B08B-BE4C627CF5BD}">
      <dgm:prSet/>
      <dgm:spPr/>
      <dgm:t>
        <a:bodyPr/>
        <a:lstStyle/>
        <a:p>
          <a:endParaRPr lang="en-US"/>
        </a:p>
      </dgm:t>
    </dgm:pt>
    <dgm:pt modelId="{6C3009B7-AA97-496F-83D3-CCF12C459D1E}" type="sibTrans" cxnId="{BA10BBAE-5C7A-4816-B08B-BE4C627CF5BD}">
      <dgm:prSet/>
      <dgm:spPr/>
      <dgm:t>
        <a:bodyPr/>
        <a:lstStyle/>
        <a:p>
          <a:endParaRPr lang="en-US"/>
        </a:p>
      </dgm:t>
    </dgm:pt>
    <dgm:pt modelId="{5BD65FDB-1C5B-4F0C-83C5-ADBEE703CCA8}">
      <dgm:prSet custT="1"/>
      <dgm:spPr/>
      <dgm:t>
        <a:bodyPr/>
        <a:lstStyle/>
        <a:p>
          <a:r>
            <a:rPr lang="en-US" sz="1400" dirty="0"/>
            <a:t>Receiver manages Facility and solicits purchasers</a:t>
          </a:r>
        </a:p>
      </dgm:t>
    </dgm:pt>
    <dgm:pt modelId="{AF0F3555-862F-4D14-B659-4DC6C23AFAAF}" type="parTrans" cxnId="{32156F4B-8D18-4B2B-9B40-6F08F4256E2B}">
      <dgm:prSet/>
      <dgm:spPr/>
      <dgm:t>
        <a:bodyPr/>
        <a:lstStyle/>
        <a:p>
          <a:endParaRPr lang="en-US"/>
        </a:p>
      </dgm:t>
    </dgm:pt>
    <dgm:pt modelId="{0C5567F2-D4D3-402C-8EEC-FBF60F696505}" type="sibTrans" cxnId="{32156F4B-8D18-4B2B-9B40-6F08F4256E2B}">
      <dgm:prSet/>
      <dgm:spPr/>
      <dgm:t>
        <a:bodyPr/>
        <a:lstStyle/>
        <a:p>
          <a:endParaRPr lang="en-US"/>
        </a:p>
      </dgm:t>
    </dgm:pt>
    <dgm:pt modelId="{F829B600-54E2-47D9-B8D3-00BDE62D6202}">
      <dgm:prSet custT="1"/>
      <dgm:spPr/>
      <dgm:t>
        <a:bodyPr/>
        <a:lstStyle/>
        <a:p>
          <a:pPr>
            <a:defRPr b="1"/>
          </a:pPr>
          <a:r>
            <a:rPr lang="en-US" sz="1800"/>
            <a:t>Oct. 2020</a:t>
          </a:r>
        </a:p>
      </dgm:t>
    </dgm:pt>
    <dgm:pt modelId="{803BE15F-9755-4688-B28D-4C75FB5D6253}" type="parTrans" cxnId="{2D56D7B4-2673-4032-8705-3384FDA02BCE}">
      <dgm:prSet/>
      <dgm:spPr/>
      <dgm:t>
        <a:bodyPr/>
        <a:lstStyle/>
        <a:p>
          <a:endParaRPr lang="en-US"/>
        </a:p>
      </dgm:t>
    </dgm:pt>
    <dgm:pt modelId="{A952C7E1-F30A-4BA1-88A3-AB220ABFE823}" type="sibTrans" cxnId="{2D56D7B4-2673-4032-8705-3384FDA02BCE}">
      <dgm:prSet/>
      <dgm:spPr/>
      <dgm:t>
        <a:bodyPr/>
        <a:lstStyle/>
        <a:p>
          <a:endParaRPr lang="en-US"/>
        </a:p>
      </dgm:t>
    </dgm:pt>
    <dgm:pt modelId="{80E783A0-8305-49CB-BD83-2AF89484522C}">
      <dgm:prSet custT="1"/>
      <dgm:spPr/>
      <dgm:t>
        <a:bodyPr/>
        <a:lstStyle/>
        <a:p>
          <a:r>
            <a:rPr lang="en-US" sz="1400"/>
            <a:t>3 </a:t>
          </a:r>
          <a:r>
            <a:rPr lang="en-US" sz="1400" dirty="0"/>
            <a:t>purchasers submit refined letters of interest</a:t>
          </a:r>
        </a:p>
      </dgm:t>
    </dgm:pt>
    <dgm:pt modelId="{9E911A58-9AC2-4B3D-879C-7BAC34D16EAA}" type="parTrans" cxnId="{8090813A-D362-4CFA-9A15-ECE8CD170F21}">
      <dgm:prSet/>
      <dgm:spPr/>
      <dgm:t>
        <a:bodyPr/>
        <a:lstStyle/>
        <a:p>
          <a:endParaRPr lang="en-US"/>
        </a:p>
      </dgm:t>
    </dgm:pt>
    <dgm:pt modelId="{5A6C8899-487D-473F-9176-D8059B1390AC}" type="sibTrans" cxnId="{8090813A-D362-4CFA-9A15-ECE8CD170F21}">
      <dgm:prSet/>
      <dgm:spPr/>
      <dgm:t>
        <a:bodyPr/>
        <a:lstStyle/>
        <a:p>
          <a:endParaRPr lang="en-US"/>
        </a:p>
      </dgm:t>
    </dgm:pt>
    <dgm:pt modelId="{7ACA5BCA-52FB-4309-9334-722A3CE1DE3E}">
      <dgm:prSet custT="1"/>
      <dgm:spPr/>
      <dgm:t>
        <a:bodyPr/>
        <a:lstStyle/>
        <a:p>
          <a:pPr>
            <a:defRPr b="1"/>
          </a:pPr>
          <a:r>
            <a:rPr lang="en-US" sz="1800"/>
            <a:t>Nov. 2020</a:t>
          </a:r>
        </a:p>
      </dgm:t>
    </dgm:pt>
    <dgm:pt modelId="{66BE332D-8824-4195-969A-E56A9DA8145C}" type="parTrans" cxnId="{AAB5853F-108D-4555-81A1-7D9A763B51B1}">
      <dgm:prSet/>
      <dgm:spPr/>
      <dgm:t>
        <a:bodyPr/>
        <a:lstStyle/>
        <a:p>
          <a:endParaRPr lang="en-US"/>
        </a:p>
      </dgm:t>
    </dgm:pt>
    <dgm:pt modelId="{9358DDA4-88D4-4E94-A8FF-F765509F77EB}" type="sibTrans" cxnId="{AAB5853F-108D-4555-81A1-7D9A763B51B1}">
      <dgm:prSet/>
      <dgm:spPr/>
      <dgm:t>
        <a:bodyPr/>
        <a:lstStyle/>
        <a:p>
          <a:endParaRPr lang="en-US"/>
        </a:p>
      </dgm:t>
    </dgm:pt>
    <dgm:pt modelId="{3E54ED84-955E-4162-ACA4-80E9CD8C5591}">
      <dgm:prSet custT="1"/>
      <dgm:spPr/>
      <dgm:t>
        <a:bodyPr/>
        <a:lstStyle/>
        <a:p>
          <a:r>
            <a:rPr lang="en-US" sz="1400" dirty="0"/>
            <a:t>Receivership ends, negotiations with purchasers continue</a:t>
          </a:r>
        </a:p>
      </dgm:t>
    </dgm:pt>
    <dgm:pt modelId="{D8AE4790-4CD0-4A6D-95C6-2EF1C98FBAF3}" type="parTrans" cxnId="{BA2A507E-4B88-44F8-8650-68622CCA1208}">
      <dgm:prSet/>
      <dgm:spPr/>
      <dgm:t>
        <a:bodyPr/>
        <a:lstStyle/>
        <a:p>
          <a:endParaRPr lang="en-US"/>
        </a:p>
      </dgm:t>
    </dgm:pt>
    <dgm:pt modelId="{166C5981-18AC-4936-97CD-DDC4DEDB93BB}" type="sibTrans" cxnId="{BA2A507E-4B88-44F8-8650-68622CCA1208}">
      <dgm:prSet/>
      <dgm:spPr/>
      <dgm:t>
        <a:bodyPr/>
        <a:lstStyle/>
        <a:p>
          <a:endParaRPr lang="en-US"/>
        </a:p>
      </dgm:t>
    </dgm:pt>
    <dgm:pt modelId="{7F7B5E93-CE9E-400B-9B3F-E70BF9BD83C7}">
      <dgm:prSet custT="1"/>
      <dgm:spPr/>
      <dgm:t>
        <a:bodyPr/>
        <a:lstStyle/>
        <a:p>
          <a:r>
            <a:rPr lang="en-US" sz="1400" dirty="0"/>
            <a:t>7 letters of interest received to purchase the Facility</a:t>
          </a:r>
        </a:p>
      </dgm:t>
    </dgm:pt>
    <dgm:pt modelId="{A48CF811-8FC5-4DC6-AA2C-11A22A662721}" type="parTrans" cxnId="{A8A87AF9-0D52-4C20-B49E-16D01FFD93A9}">
      <dgm:prSet/>
      <dgm:spPr/>
      <dgm:t>
        <a:bodyPr/>
        <a:lstStyle/>
        <a:p>
          <a:endParaRPr lang="en-US"/>
        </a:p>
      </dgm:t>
    </dgm:pt>
    <dgm:pt modelId="{8A069B47-124E-48BF-8006-7BACF52B8ACB}" type="sibTrans" cxnId="{A8A87AF9-0D52-4C20-B49E-16D01FFD93A9}">
      <dgm:prSet/>
      <dgm:spPr/>
      <dgm:t>
        <a:bodyPr/>
        <a:lstStyle/>
        <a:p>
          <a:endParaRPr lang="en-US"/>
        </a:p>
      </dgm:t>
    </dgm:pt>
    <dgm:pt modelId="{78961613-85EC-4C3A-8329-E70C0F93DB33}">
      <dgm:prSet custT="1"/>
      <dgm:spPr/>
      <dgm:t>
        <a:bodyPr/>
        <a:lstStyle/>
        <a:p>
          <a:r>
            <a:rPr lang="en-US" sz="1400" dirty="0"/>
            <a:t>Winterization process begins</a:t>
          </a:r>
        </a:p>
      </dgm:t>
    </dgm:pt>
    <dgm:pt modelId="{8E334DC7-3F17-49D6-8883-686E247CBD74}" type="parTrans" cxnId="{B193D232-3A9D-42FC-A495-67210DB3C39C}">
      <dgm:prSet/>
      <dgm:spPr/>
      <dgm:t>
        <a:bodyPr/>
        <a:lstStyle/>
        <a:p>
          <a:endParaRPr lang="en-US"/>
        </a:p>
      </dgm:t>
    </dgm:pt>
    <dgm:pt modelId="{5E7BDA13-F158-40F4-A82F-E51150E46189}" type="sibTrans" cxnId="{B193D232-3A9D-42FC-A495-67210DB3C39C}">
      <dgm:prSet/>
      <dgm:spPr/>
      <dgm:t>
        <a:bodyPr/>
        <a:lstStyle/>
        <a:p>
          <a:endParaRPr lang="en-US"/>
        </a:p>
      </dgm:t>
    </dgm:pt>
    <dgm:pt modelId="{C5CE2E13-1CFF-47D5-B958-977E22788764}" type="pres">
      <dgm:prSet presAssocID="{D20BFF0C-1B1A-4CC9-9349-DCE53A308998}" presName="root" presStyleCnt="0">
        <dgm:presLayoutVars>
          <dgm:chMax/>
          <dgm:chPref/>
          <dgm:animLvl val="lvl"/>
        </dgm:presLayoutVars>
      </dgm:prSet>
      <dgm:spPr/>
    </dgm:pt>
    <dgm:pt modelId="{81E5D9BB-04B6-4FAD-96E8-A08C9E903C87}" type="pres">
      <dgm:prSet presAssocID="{D20BFF0C-1B1A-4CC9-9349-DCE53A308998}" presName="divider" presStyleLbl="fgAcc1" presStyleIdx="0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F36FD04A-8024-4D53-8598-28D000239968}" type="pres">
      <dgm:prSet presAssocID="{D20BFF0C-1B1A-4CC9-9349-DCE53A308998}" presName="nodes" presStyleCnt="0">
        <dgm:presLayoutVars>
          <dgm:chMax/>
          <dgm:chPref/>
          <dgm:animLvl val="lvl"/>
        </dgm:presLayoutVars>
      </dgm:prSet>
      <dgm:spPr/>
    </dgm:pt>
    <dgm:pt modelId="{A181231E-459B-4907-93F1-44DA883A5CAD}" type="pres">
      <dgm:prSet presAssocID="{F32F097C-09AF-455E-AA8A-8078B7EE3F96}" presName="composite" presStyleCnt="0"/>
      <dgm:spPr/>
    </dgm:pt>
    <dgm:pt modelId="{E4BFE3B7-51D3-4014-B948-518D2A2525C8}" type="pres">
      <dgm:prSet presAssocID="{F32F097C-09AF-455E-AA8A-8078B7EE3F96}" presName="ConnectorPoint" presStyleLbl="lnNode1" presStyleIdx="0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3A3CDFD-512F-4C02-B087-84A494152E20}" type="pres">
      <dgm:prSet presAssocID="{F32F097C-09AF-455E-AA8A-8078B7EE3F96}" presName="DropPinPlaceHolder" presStyleCnt="0"/>
      <dgm:spPr/>
    </dgm:pt>
    <dgm:pt modelId="{B4B0930E-5904-4203-8189-334229FAA7EC}" type="pres">
      <dgm:prSet presAssocID="{F32F097C-09AF-455E-AA8A-8078B7EE3F96}" presName="DropPin" presStyleLbl="alignNode1" presStyleIdx="0" presStyleCnt="5"/>
      <dgm:spPr/>
    </dgm:pt>
    <dgm:pt modelId="{24A2117A-C0F2-4F53-9EBD-0CE9D9B69CD7}" type="pres">
      <dgm:prSet presAssocID="{F32F097C-09AF-455E-AA8A-8078B7EE3F96}" presName="Ellipse" presStyleLbl="fgAcc1" presStyleIdx="1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7B1596F7-7F5C-4A9F-9B38-19CA54664414}" type="pres">
      <dgm:prSet presAssocID="{F32F097C-09AF-455E-AA8A-8078B7EE3F96}" presName="L2TextContainer" presStyleLbl="revTx" presStyleIdx="0" presStyleCnt="10">
        <dgm:presLayoutVars>
          <dgm:bulletEnabled val="1"/>
        </dgm:presLayoutVars>
      </dgm:prSet>
      <dgm:spPr/>
    </dgm:pt>
    <dgm:pt modelId="{71109488-3987-40C6-9D89-EB2ED97D7F35}" type="pres">
      <dgm:prSet presAssocID="{F32F097C-09AF-455E-AA8A-8078B7EE3F96}" presName="L1TextContainer" presStyleLbl="revTx" presStyleIdx="1" presStyleCnt="10">
        <dgm:presLayoutVars>
          <dgm:chMax val="1"/>
          <dgm:chPref val="1"/>
          <dgm:bulletEnabled val="1"/>
        </dgm:presLayoutVars>
      </dgm:prSet>
      <dgm:spPr/>
    </dgm:pt>
    <dgm:pt modelId="{B1CC5241-CE77-470B-B2EC-5CA90E312797}" type="pres">
      <dgm:prSet presAssocID="{F32F097C-09AF-455E-AA8A-8078B7EE3F96}" presName="ConnectLine" presStyleLbl="sibTrans1D1" presStyleIdx="0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BB37D706-2B91-4B06-AC93-3C90A94355E1}" type="pres">
      <dgm:prSet presAssocID="{F32F097C-09AF-455E-AA8A-8078B7EE3F96}" presName="EmptyPlaceHolder" presStyleCnt="0"/>
      <dgm:spPr/>
    </dgm:pt>
    <dgm:pt modelId="{8DDAFF03-32A6-4782-821A-63F3FA292928}" type="pres">
      <dgm:prSet presAssocID="{3520A1CB-7536-468F-9DFB-9169F47ACE73}" presName="spaceBetweenRectangles" presStyleCnt="0"/>
      <dgm:spPr/>
    </dgm:pt>
    <dgm:pt modelId="{13E0E217-EECA-4B54-B6F5-49DAAFCD56AA}" type="pres">
      <dgm:prSet presAssocID="{E8820A3C-761E-40CF-8E7E-74265CD75DC7}" presName="composite" presStyleCnt="0"/>
      <dgm:spPr/>
    </dgm:pt>
    <dgm:pt modelId="{1ABC4C22-9E24-4B33-BF63-9E0863B26BB6}" type="pres">
      <dgm:prSet presAssocID="{E8820A3C-761E-40CF-8E7E-74265CD75DC7}" presName="ConnectorPoint" presStyleLbl="lnNode1" presStyleIdx="1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8128309-B5E4-4C95-914B-EF537188EE00}" type="pres">
      <dgm:prSet presAssocID="{E8820A3C-761E-40CF-8E7E-74265CD75DC7}" presName="DropPinPlaceHolder" presStyleCnt="0"/>
      <dgm:spPr/>
    </dgm:pt>
    <dgm:pt modelId="{CC1D4461-4837-4954-95D7-8BDA284483D7}" type="pres">
      <dgm:prSet presAssocID="{E8820A3C-761E-40CF-8E7E-74265CD75DC7}" presName="DropPin" presStyleLbl="alignNode1" presStyleIdx="1" presStyleCnt="5"/>
      <dgm:spPr/>
    </dgm:pt>
    <dgm:pt modelId="{507B28FB-C470-4AC9-A9C9-25D5D7AD0ECC}" type="pres">
      <dgm:prSet presAssocID="{E8820A3C-761E-40CF-8E7E-74265CD75DC7}" presName="Ellipse" presStyleLbl="fgAcc1" presStyleIdx="2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90C2376A-7BEE-4E4B-BCB7-3A504B762381}" type="pres">
      <dgm:prSet presAssocID="{E8820A3C-761E-40CF-8E7E-74265CD75DC7}" presName="L2TextContainer" presStyleLbl="revTx" presStyleIdx="2" presStyleCnt="10">
        <dgm:presLayoutVars>
          <dgm:bulletEnabled val="1"/>
        </dgm:presLayoutVars>
      </dgm:prSet>
      <dgm:spPr/>
    </dgm:pt>
    <dgm:pt modelId="{6DC7B4DD-683A-4505-BD17-09531AAC89D2}" type="pres">
      <dgm:prSet presAssocID="{E8820A3C-761E-40CF-8E7E-74265CD75DC7}" presName="L1TextContainer" presStyleLbl="revTx" presStyleIdx="3" presStyleCnt="10">
        <dgm:presLayoutVars>
          <dgm:chMax val="1"/>
          <dgm:chPref val="1"/>
          <dgm:bulletEnabled val="1"/>
        </dgm:presLayoutVars>
      </dgm:prSet>
      <dgm:spPr/>
    </dgm:pt>
    <dgm:pt modelId="{18FE8703-302D-49F1-9BA7-0D1DE5B87700}" type="pres">
      <dgm:prSet presAssocID="{E8820A3C-761E-40CF-8E7E-74265CD75DC7}" presName="ConnectLine" presStyleLbl="sibTrans1D1" presStyleIdx="1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B0CF049C-C520-4A0A-9510-AD36E819A94E}" type="pres">
      <dgm:prSet presAssocID="{E8820A3C-761E-40CF-8E7E-74265CD75DC7}" presName="EmptyPlaceHolder" presStyleCnt="0"/>
      <dgm:spPr/>
    </dgm:pt>
    <dgm:pt modelId="{1C801EDF-5C39-4EAE-B0EE-9C6A14334B43}" type="pres">
      <dgm:prSet presAssocID="{EF9620A8-87F4-49A6-9183-953070A10D66}" presName="spaceBetweenRectangles" presStyleCnt="0"/>
      <dgm:spPr/>
    </dgm:pt>
    <dgm:pt modelId="{75E4E69F-142F-4E1E-9D80-6EB1D974FCF0}" type="pres">
      <dgm:prSet presAssocID="{CB0FD57D-F973-4462-8A57-421D3822F0E1}" presName="composite" presStyleCnt="0"/>
      <dgm:spPr/>
    </dgm:pt>
    <dgm:pt modelId="{38663103-6331-429E-98E9-D4BB73294EED}" type="pres">
      <dgm:prSet presAssocID="{CB0FD57D-F973-4462-8A57-421D3822F0E1}" presName="ConnectorPoint" presStyleLbl="lnNode1" presStyleIdx="2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409A5DC1-3547-46F3-8D76-D552A662C4AD}" type="pres">
      <dgm:prSet presAssocID="{CB0FD57D-F973-4462-8A57-421D3822F0E1}" presName="DropPinPlaceHolder" presStyleCnt="0"/>
      <dgm:spPr/>
    </dgm:pt>
    <dgm:pt modelId="{DC729E4A-AB17-402E-B472-6EC7E494C2B6}" type="pres">
      <dgm:prSet presAssocID="{CB0FD57D-F973-4462-8A57-421D3822F0E1}" presName="DropPin" presStyleLbl="alignNode1" presStyleIdx="2" presStyleCnt="5"/>
      <dgm:spPr/>
    </dgm:pt>
    <dgm:pt modelId="{325554D7-8A74-4BB5-8AF8-824BC1FAD33E}" type="pres">
      <dgm:prSet presAssocID="{CB0FD57D-F973-4462-8A57-421D3822F0E1}" presName="Ellipse" presStyleLbl="fgAcc1" presStyleIdx="3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8052E015-D057-426E-A9B3-3EA8E2F07F40}" type="pres">
      <dgm:prSet presAssocID="{CB0FD57D-F973-4462-8A57-421D3822F0E1}" presName="L2TextContainer" presStyleLbl="revTx" presStyleIdx="4" presStyleCnt="10">
        <dgm:presLayoutVars>
          <dgm:bulletEnabled val="1"/>
        </dgm:presLayoutVars>
      </dgm:prSet>
      <dgm:spPr/>
    </dgm:pt>
    <dgm:pt modelId="{14A64021-D330-4F02-9CCE-03800ABE6DF8}" type="pres">
      <dgm:prSet presAssocID="{CB0FD57D-F973-4462-8A57-421D3822F0E1}" presName="L1TextContainer" presStyleLbl="revTx" presStyleIdx="5" presStyleCnt="10">
        <dgm:presLayoutVars>
          <dgm:chMax val="1"/>
          <dgm:chPref val="1"/>
          <dgm:bulletEnabled val="1"/>
        </dgm:presLayoutVars>
      </dgm:prSet>
      <dgm:spPr/>
    </dgm:pt>
    <dgm:pt modelId="{05FCD006-2479-4D16-9A59-7CCE96AC8080}" type="pres">
      <dgm:prSet presAssocID="{CB0FD57D-F973-4462-8A57-421D3822F0E1}" presName="ConnectLine" presStyleLbl="sibTrans1D1" presStyleIdx="2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C0BF511-4A3E-4050-A25B-FCCADA63194D}" type="pres">
      <dgm:prSet presAssocID="{CB0FD57D-F973-4462-8A57-421D3822F0E1}" presName="EmptyPlaceHolder" presStyleCnt="0"/>
      <dgm:spPr/>
    </dgm:pt>
    <dgm:pt modelId="{79A70C6C-6DFA-4B1B-A76A-2E7EBFBE1559}" type="pres">
      <dgm:prSet presAssocID="{C715B93F-2F16-4731-846D-F0F10E8AE054}" presName="spaceBetweenRectangles" presStyleCnt="0"/>
      <dgm:spPr/>
    </dgm:pt>
    <dgm:pt modelId="{34AFBB82-A589-475B-B94A-69BA8A64F00B}" type="pres">
      <dgm:prSet presAssocID="{F829B600-54E2-47D9-B8D3-00BDE62D6202}" presName="composite" presStyleCnt="0"/>
      <dgm:spPr/>
    </dgm:pt>
    <dgm:pt modelId="{583437E9-48D4-4D01-88DF-A5AEFCD5F36E}" type="pres">
      <dgm:prSet presAssocID="{F829B600-54E2-47D9-B8D3-00BDE62D6202}" presName="ConnectorPoint" presStyleLbl="lnNode1" presStyleIdx="3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E99390C-2412-46D7-94E3-C44A850F742D}" type="pres">
      <dgm:prSet presAssocID="{F829B600-54E2-47D9-B8D3-00BDE62D6202}" presName="DropPinPlaceHolder" presStyleCnt="0"/>
      <dgm:spPr/>
    </dgm:pt>
    <dgm:pt modelId="{4A1F8A02-4C87-4362-8A54-34477B4B8683}" type="pres">
      <dgm:prSet presAssocID="{F829B600-54E2-47D9-B8D3-00BDE62D6202}" presName="DropPin" presStyleLbl="alignNode1" presStyleIdx="3" presStyleCnt="5"/>
      <dgm:spPr/>
    </dgm:pt>
    <dgm:pt modelId="{E909CB47-716B-4EAB-8910-4AC8C79210D3}" type="pres">
      <dgm:prSet presAssocID="{F829B600-54E2-47D9-B8D3-00BDE62D6202}" presName="Ellipse" presStyleLbl="fgAcc1" presStyleIdx="4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601ACCBD-1B7B-4DFB-B09D-68696BC0B830}" type="pres">
      <dgm:prSet presAssocID="{F829B600-54E2-47D9-B8D3-00BDE62D6202}" presName="L2TextContainer" presStyleLbl="revTx" presStyleIdx="6" presStyleCnt="10">
        <dgm:presLayoutVars>
          <dgm:bulletEnabled val="1"/>
        </dgm:presLayoutVars>
      </dgm:prSet>
      <dgm:spPr/>
    </dgm:pt>
    <dgm:pt modelId="{0D272252-9758-4F1A-9275-6146DC2A0311}" type="pres">
      <dgm:prSet presAssocID="{F829B600-54E2-47D9-B8D3-00BDE62D6202}" presName="L1TextContainer" presStyleLbl="revTx" presStyleIdx="7" presStyleCnt="10">
        <dgm:presLayoutVars>
          <dgm:chMax val="1"/>
          <dgm:chPref val="1"/>
          <dgm:bulletEnabled val="1"/>
        </dgm:presLayoutVars>
      </dgm:prSet>
      <dgm:spPr/>
    </dgm:pt>
    <dgm:pt modelId="{C4BBA517-EDB3-479C-B9C4-173C86D0124F}" type="pres">
      <dgm:prSet presAssocID="{F829B600-54E2-47D9-B8D3-00BDE62D6202}" presName="ConnectLine" presStyleLbl="sibTrans1D1" presStyleIdx="3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9D1A8A3-27A3-4A73-846D-52EB1A30671A}" type="pres">
      <dgm:prSet presAssocID="{F829B600-54E2-47D9-B8D3-00BDE62D6202}" presName="EmptyPlaceHolder" presStyleCnt="0"/>
      <dgm:spPr/>
    </dgm:pt>
    <dgm:pt modelId="{5316EDDA-EC71-4135-9745-97785581E24C}" type="pres">
      <dgm:prSet presAssocID="{A952C7E1-F30A-4BA1-88A3-AB220ABFE823}" presName="spaceBetweenRectangles" presStyleCnt="0"/>
      <dgm:spPr/>
    </dgm:pt>
    <dgm:pt modelId="{4AEC57C6-BED0-40C3-BB7D-C25B563BFE69}" type="pres">
      <dgm:prSet presAssocID="{7ACA5BCA-52FB-4309-9334-722A3CE1DE3E}" presName="composite" presStyleCnt="0"/>
      <dgm:spPr/>
    </dgm:pt>
    <dgm:pt modelId="{AA529B10-7373-4F57-B9FD-80F7007F4A7F}" type="pres">
      <dgm:prSet presAssocID="{7ACA5BCA-52FB-4309-9334-722A3CE1DE3E}" presName="ConnectorPoint" presStyleLbl="lnNode1" presStyleIdx="4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0B7D420-E84F-466A-BCE5-79D5CCC45008}" type="pres">
      <dgm:prSet presAssocID="{7ACA5BCA-52FB-4309-9334-722A3CE1DE3E}" presName="DropPinPlaceHolder" presStyleCnt="0"/>
      <dgm:spPr/>
    </dgm:pt>
    <dgm:pt modelId="{D941EE0B-35C2-43CC-9457-BA0FB0D3DB9E}" type="pres">
      <dgm:prSet presAssocID="{7ACA5BCA-52FB-4309-9334-722A3CE1DE3E}" presName="DropPin" presStyleLbl="alignNode1" presStyleIdx="4" presStyleCnt="5"/>
      <dgm:spPr/>
    </dgm:pt>
    <dgm:pt modelId="{32B8366A-B185-4332-9205-DD7424B1C018}" type="pres">
      <dgm:prSet presAssocID="{7ACA5BCA-52FB-4309-9334-722A3CE1DE3E}" presName="Ellipse" presStyleLbl="fgAcc1" presStyleIdx="5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2A7A455-2AE4-43D6-A253-63000924FC36}" type="pres">
      <dgm:prSet presAssocID="{7ACA5BCA-52FB-4309-9334-722A3CE1DE3E}" presName="L2TextContainer" presStyleLbl="revTx" presStyleIdx="8" presStyleCnt="10">
        <dgm:presLayoutVars>
          <dgm:bulletEnabled val="1"/>
        </dgm:presLayoutVars>
      </dgm:prSet>
      <dgm:spPr/>
    </dgm:pt>
    <dgm:pt modelId="{158F1355-AC6F-45A9-BE1C-396E1DB302C4}" type="pres">
      <dgm:prSet presAssocID="{7ACA5BCA-52FB-4309-9334-722A3CE1DE3E}" presName="L1TextContainer" presStyleLbl="revTx" presStyleIdx="9" presStyleCnt="10">
        <dgm:presLayoutVars>
          <dgm:chMax val="1"/>
          <dgm:chPref val="1"/>
          <dgm:bulletEnabled val="1"/>
        </dgm:presLayoutVars>
      </dgm:prSet>
      <dgm:spPr/>
    </dgm:pt>
    <dgm:pt modelId="{BF096228-DBAB-4507-847E-0FE5DA9DAB55}" type="pres">
      <dgm:prSet presAssocID="{7ACA5BCA-52FB-4309-9334-722A3CE1DE3E}" presName="ConnectLine" presStyleLbl="sibTrans1D1" presStyleIdx="4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7277081-0685-40DE-A6A1-0F045550BB5F}" type="pres">
      <dgm:prSet presAssocID="{7ACA5BCA-52FB-4309-9334-722A3CE1DE3E}" presName="EmptyPlaceHolder" presStyleCnt="0"/>
      <dgm:spPr/>
    </dgm:pt>
  </dgm:ptLst>
  <dgm:cxnLst>
    <dgm:cxn modelId="{B193D232-3A9D-42FC-A495-67210DB3C39C}" srcId="{7ACA5BCA-52FB-4309-9334-722A3CE1DE3E}" destId="{78961613-85EC-4C3A-8329-E70C0F93DB33}" srcOrd="1" destOrd="0" parTransId="{8E334DC7-3F17-49D6-8883-686E247CBD74}" sibTransId="{5E7BDA13-F158-40F4-A82F-E51150E46189}"/>
    <dgm:cxn modelId="{8090813A-D362-4CFA-9A15-ECE8CD170F21}" srcId="{F829B600-54E2-47D9-B8D3-00BDE62D6202}" destId="{80E783A0-8305-49CB-BD83-2AF89484522C}" srcOrd="0" destOrd="0" parTransId="{9E911A58-9AC2-4B3D-879C-7BAC34D16EAA}" sibTransId="{5A6C8899-487D-473F-9176-D8059B1390AC}"/>
    <dgm:cxn modelId="{AAB5853F-108D-4555-81A1-7D9A763B51B1}" srcId="{D20BFF0C-1B1A-4CC9-9349-DCE53A308998}" destId="{7ACA5BCA-52FB-4309-9334-722A3CE1DE3E}" srcOrd="4" destOrd="0" parTransId="{66BE332D-8824-4195-969A-E56A9DA8145C}" sibTransId="{9358DDA4-88D4-4E94-A8FF-F765509F77EB}"/>
    <dgm:cxn modelId="{82F0145F-3E67-4482-A5B1-1BCDCB413F2E}" type="presOf" srcId="{F32F097C-09AF-455E-AA8A-8078B7EE3F96}" destId="{71109488-3987-40C6-9D89-EB2ED97D7F35}" srcOrd="0" destOrd="0" presId="urn:microsoft.com/office/officeart/2017/3/layout/DropPinTimeline"/>
    <dgm:cxn modelId="{25E20944-DCFA-4150-9D69-1F21147236C2}" type="presOf" srcId="{7F7B5E93-CE9E-400B-9B3F-E70BF9BD83C7}" destId="{90C2376A-7BEE-4E4B-BCB7-3A504B762381}" srcOrd="0" destOrd="1" presId="urn:microsoft.com/office/officeart/2017/3/layout/DropPinTimeline"/>
    <dgm:cxn modelId="{A9F2F845-F98D-4DA5-B3EE-735BDDE2BB23}" srcId="{D20BFF0C-1B1A-4CC9-9349-DCE53A308998}" destId="{F32F097C-09AF-455E-AA8A-8078B7EE3F96}" srcOrd="0" destOrd="0" parTransId="{B3DDE71C-47FA-4D85-A311-9D9963C1BACD}" sibTransId="{3520A1CB-7536-468F-9DFB-9169F47ACE73}"/>
    <dgm:cxn modelId="{32156F4B-8D18-4B2B-9B40-6F08F4256E2B}" srcId="{CB0FD57D-F973-4462-8A57-421D3822F0E1}" destId="{5BD65FDB-1C5B-4F0C-83C5-ADBEE703CCA8}" srcOrd="1" destOrd="0" parTransId="{AF0F3555-862F-4D14-B659-4DC6C23AFAAF}" sibTransId="{0C5567F2-D4D3-402C-8EEC-FBF60F696505}"/>
    <dgm:cxn modelId="{48F7864F-7497-4181-B83E-1D3049C6E7AA}" type="presOf" srcId="{F829B600-54E2-47D9-B8D3-00BDE62D6202}" destId="{0D272252-9758-4F1A-9275-6146DC2A0311}" srcOrd="0" destOrd="0" presId="urn:microsoft.com/office/officeart/2017/3/layout/DropPinTimeline"/>
    <dgm:cxn modelId="{5EBD4955-AF38-4D5A-B62F-4BD29A9FAA5E}" type="presOf" srcId="{D20BFF0C-1B1A-4CC9-9349-DCE53A308998}" destId="{C5CE2E13-1CFF-47D5-B958-977E22788764}" srcOrd="0" destOrd="0" presId="urn:microsoft.com/office/officeart/2017/3/layout/DropPinTimeline"/>
    <dgm:cxn modelId="{82CD8F56-764B-40C7-969C-B214D11630C7}" type="presOf" srcId="{CB0FD57D-F973-4462-8A57-421D3822F0E1}" destId="{14A64021-D330-4F02-9CCE-03800ABE6DF8}" srcOrd="0" destOrd="0" presId="urn:microsoft.com/office/officeart/2017/3/layout/DropPinTimeline"/>
    <dgm:cxn modelId="{07EC8277-7462-4FB0-A8EB-802FA15E0307}" type="presOf" srcId="{5BD65FDB-1C5B-4F0C-83C5-ADBEE703CCA8}" destId="{8052E015-D057-426E-A9B3-3EA8E2F07F40}" srcOrd="0" destOrd="1" presId="urn:microsoft.com/office/officeart/2017/3/layout/DropPinTimeline"/>
    <dgm:cxn modelId="{BA2A507E-4B88-44F8-8650-68622CCA1208}" srcId="{7ACA5BCA-52FB-4309-9334-722A3CE1DE3E}" destId="{3E54ED84-955E-4162-ACA4-80E9CD8C5591}" srcOrd="0" destOrd="0" parTransId="{D8AE4790-4CD0-4A6D-95C6-2EF1C98FBAF3}" sibTransId="{166C5981-18AC-4936-97CD-DDC4DEDB93BB}"/>
    <dgm:cxn modelId="{6D129A83-AECD-410F-B017-BD135050BF5E}" type="presOf" srcId="{7ACA5BCA-52FB-4309-9334-722A3CE1DE3E}" destId="{158F1355-AC6F-45A9-BE1C-396E1DB302C4}" srcOrd="0" destOrd="0" presId="urn:microsoft.com/office/officeart/2017/3/layout/DropPinTimeline"/>
    <dgm:cxn modelId="{DEE56484-041C-4BD5-A7AE-AE4D9D06ADC4}" type="presOf" srcId="{7733FE25-5DC8-4625-8A2C-C975C1C84473}" destId="{7B1596F7-7F5C-4A9F-9B38-19CA54664414}" srcOrd="0" destOrd="0" presId="urn:microsoft.com/office/officeart/2017/3/layout/DropPinTimeline"/>
    <dgm:cxn modelId="{F76B7786-2CC7-49C8-8E54-B3B0798778B3}" type="presOf" srcId="{6DA3CAB0-8590-4EE0-AB69-7A33D30894C5}" destId="{90C2376A-7BEE-4E4B-BCB7-3A504B762381}" srcOrd="0" destOrd="0" presId="urn:microsoft.com/office/officeart/2017/3/layout/DropPinTimeline"/>
    <dgm:cxn modelId="{117A8B8A-C04A-44C2-92E2-5CD07508CC33}" type="presOf" srcId="{78961613-85EC-4C3A-8329-E70C0F93DB33}" destId="{02A7A455-2AE4-43D6-A253-63000924FC36}" srcOrd="0" destOrd="1" presId="urn:microsoft.com/office/officeart/2017/3/layout/DropPinTimeline"/>
    <dgm:cxn modelId="{8ADD7295-B73A-4D4D-8B5F-74DC5972BEB0}" type="presOf" srcId="{E8820A3C-761E-40CF-8E7E-74265CD75DC7}" destId="{6DC7B4DD-683A-4505-BD17-09531AAC89D2}" srcOrd="0" destOrd="0" presId="urn:microsoft.com/office/officeart/2017/3/layout/DropPinTimeline"/>
    <dgm:cxn modelId="{AE204AAB-9AEB-4F3E-A6AF-1B8E93996458}" type="presOf" srcId="{3E54ED84-955E-4162-ACA4-80E9CD8C5591}" destId="{02A7A455-2AE4-43D6-A253-63000924FC36}" srcOrd="0" destOrd="0" presId="urn:microsoft.com/office/officeart/2017/3/layout/DropPinTimeline"/>
    <dgm:cxn modelId="{16A2D6AD-F625-4034-AB25-AFF04802033F}" type="presOf" srcId="{1A5CEAC1-EB4F-453A-99E1-BED546FE6977}" destId="{8052E015-D057-426E-A9B3-3EA8E2F07F40}" srcOrd="0" destOrd="0" presId="urn:microsoft.com/office/officeart/2017/3/layout/DropPinTimeline"/>
    <dgm:cxn modelId="{BA10BBAE-5C7A-4816-B08B-BE4C627CF5BD}" srcId="{CB0FD57D-F973-4462-8A57-421D3822F0E1}" destId="{1A5CEAC1-EB4F-453A-99E1-BED546FE6977}" srcOrd="0" destOrd="0" parTransId="{D67EA74C-FEA9-4775-98A5-A4F2E278FA28}" sibTransId="{6C3009B7-AA97-496F-83D3-CCF12C459D1E}"/>
    <dgm:cxn modelId="{2D56D7B4-2673-4032-8705-3384FDA02BCE}" srcId="{D20BFF0C-1B1A-4CC9-9349-DCE53A308998}" destId="{F829B600-54E2-47D9-B8D3-00BDE62D6202}" srcOrd="3" destOrd="0" parTransId="{803BE15F-9755-4688-B28D-4C75FB5D6253}" sibTransId="{A952C7E1-F30A-4BA1-88A3-AB220ABFE823}"/>
    <dgm:cxn modelId="{F946F9C1-BE19-4918-B83D-D75165D467C8}" type="presOf" srcId="{80E783A0-8305-49CB-BD83-2AF89484522C}" destId="{601ACCBD-1B7B-4DFB-B09D-68696BC0B830}" srcOrd="0" destOrd="0" presId="urn:microsoft.com/office/officeart/2017/3/layout/DropPinTimeline"/>
    <dgm:cxn modelId="{621CD7C2-7081-407C-AEF3-C6E1A8D83407}" srcId="{D20BFF0C-1B1A-4CC9-9349-DCE53A308998}" destId="{CB0FD57D-F973-4462-8A57-421D3822F0E1}" srcOrd="2" destOrd="0" parTransId="{D06F44BD-FF7F-4CF0-B5C1-1C4383D83ED5}" sibTransId="{C715B93F-2F16-4731-846D-F0F10E8AE054}"/>
    <dgm:cxn modelId="{85D85DD8-1667-4198-BCAB-E5EFE4C8BAE0}" srcId="{E8820A3C-761E-40CF-8E7E-74265CD75DC7}" destId="{6DA3CAB0-8590-4EE0-AB69-7A33D30894C5}" srcOrd="0" destOrd="0" parTransId="{B5F61097-CB00-4984-8C44-98158B0BCB88}" sibTransId="{ECCF2A00-EEFC-4B34-9BF5-0659B14A60C9}"/>
    <dgm:cxn modelId="{5D54B6DE-607B-456B-BB14-085548389BAB}" srcId="{F32F097C-09AF-455E-AA8A-8078B7EE3F96}" destId="{7733FE25-5DC8-4625-8A2C-C975C1C84473}" srcOrd="0" destOrd="0" parTransId="{D131FDF5-9178-4260-9917-22517A04C433}" sibTransId="{9473FBA3-8534-4A65-9F60-8789BE9689DD}"/>
    <dgm:cxn modelId="{7D33B0E1-D1B7-4418-B252-7353D631AB35}" srcId="{D20BFF0C-1B1A-4CC9-9349-DCE53A308998}" destId="{E8820A3C-761E-40CF-8E7E-74265CD75DC7}" srcOrd="1" destOrd="0" parTransId="{DB4656A0-2885-4C15-9211-0A6BA9A193A5}" sibTransId="{EF9620A8-87F4-49A6-9183-953070A10D66}"/>
    <dgm:cxn modelId="{A8A87AF9-0D52-4C20-B49E-16D01FFD93A9}" srcId="{E8820A3C-761E-40CF-8E7E-74265CD75DC7}" destId="{7F7B5E93-CE9E-400B-9B3F-E70BF9BD83C7}" srcOrd="1" destOrd="0" parTransId="{A48CF811-8FC5-4DC6-AA2C-11A22A662721}" sibTransId="{8A069B47-124E-48BF-8006-7BACF52B8ACB}"/>
    <dgm:cxn modelId="{3001FDFA-489A-4AE7-BD83-13706BB4932D}" type="presParOf" srcId="{C5CE2E13-1CFF-47D5-B958-977E22788764}" destId="{81E5D9BB-04B6-4FAD-96E8-A08C9E903C87}" srcOrd="0" destOrd="0" presId="urn:microsoft.com/office/officeart/2017/3/layout/DropPinTimeline"/>
    <dgm:cxn modelId="{6210E03A-5617-4F06-9445-7F1886092E77}" type="presParOf" srcId="{C5CE2E13-1CFF-47D5-B958-977E22788764}" destId="{F36FD04A-8024-4D53-8598-28D000239968}" srcOrd="1" destOrd="0" presId="urn:microsoft.com/office/officeart/2017/3/layout/DropPinTimeline"/>
    <dgm:cxn modelId="{EE2BCD2F-08F3-4D9D-8DC3-CFE7D18DD38B}" type="presParOf" srcId="{F36FD04A-8024-4D53-8598-28D000239968}" destId="{A181231E-459B-4907-93F1-44DA883A5CAD}" srcOrd="0" destOrd="0" presId="urn:microsoft.com/office/officeart/2017/3/layout/DropPinTimeline"/>
    <dgm:cxn modelId="{59C211EF-70A3-4756-A9A6-C5A73C9BAF6E}" type="presParOf" srcId="{A181231E-459B-4907-93F1-44DA883A5CAD}" destId="{E4BFE3B7-51D3-4014-B948-518D2A2525C8}" srcOrd="0" destOrd="0" presId="urn:microsoft.com/office/officeart/2017/3/layout/DropPinTimeline"/>
    <dgm:cxn modelId="{75DBE9DD-EF75-4B1D-8B7F-525C474740DA}" type="presParOf" srcId="{A181231E-459B-4907-93F1-44DA883A5CAD}" destId="{63A3CDFD-512F-4C02-B087-84A494152E20}" srcOrd="1" destOrd="0" presId="urn:microsoft.com/office/officeart/2017/3/layout/DropPinTimeline"/>
    <dgm:cxn modelId="{ECB1B113-DB10-4B55-8E5B-DC8028F6B48C}" type="presParOf" srcId="{63A3CDFD-512F-4C02-B087-84A494152E20}" destId="{B4B0930E-5904-4203-8189-334229FAA7EC}" srcOrd="0" destOrd="0" presId="urn:microsoft.com/office/officeart/2017/3/layout/DropPinTimeline"/>
    <dgm:cxn modelId="{1D76D5E1-A8C6-4E48-A9D2-B635278A1524}" type="presParOf" srcId="{63A3CDFD-512F-4C02-B087-84A494152E20}" destId="{24A2117A-C0F2-4F53-9EBD-0CE9D9B69CD7}" srcOrd="1" destOrd="0" presId="urn:microsoft.com/office/officeart/2017/3/layout/DropPinTimeline"/>
    <dgm:cxn modelId="{49961D32-E5CC-4C4D-BBB5-89B64E15BB75}" type="presParOf" srcId="{A181231E-459B-4907-93F1-44DA883A5CAD}" destId="{7B1596F7-7F5C-4A9F-9B38-19CA54664414}" srcOrd="2" destOrd="0" presId="urn:microsoft.com/office/officeart/2017/3/layout/DropPinTimeline"/>
    <dgm:cxn modelId="{1E156051-7418-42AB-BDD5-4E36534B23DC}" type="presParOf" srcId="{A181231E-459B-4907-93F1-44DA883A5CAD}" destId="{71109488-3987-40C6-9D89-EB2ED97D7F35}" srcOrd="3" destOrd="0" presId="urn:microsoft.com/office/officeart/2017/3/layout/DropPinTimeline"/>
    <dgm:cxn modelId="{EB60F919-4A2B-436D-9A9F-8E40D6FE5A31}" type="presParOf" srcId="{A181231E-459B-4907-93F1-44DA883A5CAD}" destId="{B1CC5241-CE77-470B-B2EC-5CA90E312797}" srcOrd="4" destOrd="0" presId="urn:microsoft.com/office/officeart/2017/3/layout/DropPinTimeline"/>
    <dgm:cxn modelId="{31F2B528-8D3B-4F7D-B1DF-19F1EB388F2B}" type="presParOf" srcId="{A181231E-459B-4907-93F1-44DA883A5CAD}" destId="{BB37D706-2B91-4B06-AC93-3C90A94355E1}" srcOrd="5" destOrd="0" presId="urn:microsoft.com/office/officeart/2017/3/layout/DropPinTimeline"/>
    <dgm:cxn modelId="{F0C9BEE8-AB58-4957-8641-299B9028D396}" type="presParOf" srcId="{F36FD04A-8024-4D53-8598-28D000239968}" destId="{8DDAFF03-32A6-4782-821A-63F3FA292928}" srcOrd="1" destOrd="0" presId="urn:microsoft.com/office/officeart/2017/3/layout/DropPinTimeline"/>
    <dgm:cxn modelId="{71C2608E-C82D-4C74-B06B-103E4E7F0706}" type="presParOf" srcId="{F36FD04A-8024-4D53-8598-28D000239968}" destId="{13E0E217-EECA-4B54-B6F5-49DAAFCD56AA}" srcOrd="2" destOrd="0" presId="urn:microsoft.com/office/officeart/2017/3/layout/DropPinTimeline"/>
    <dgm:cxn modelId="{CBFB839E-40F7-4A4F-A614-DE714EBFAC70}" type="presParOf" srcId="{13E0E217-EECA-4B54-B6F5-49DAAFCD56AA}" destId="{1ABC4C22-9E24-4B33-BF63-9E0863B26BB6}" srcOrd="0" destOrd="0" presId="urn:microsoft.com/office/officeart/2017/3/layout/DropPinTimeline"/>
    <dgm:cxn modelId="{848E8F92-2ED9-4B7D-986B-1E9511A57A9D}" type="presParOf" srcId="{13E0E217-EECA-4B54-B6F5-49DAAFCD56AA}" destId="{F8128309-B5E4-4C95-914B-EF537188EE00}" srcOrd="1" destOrd="0" presId="urn:microsoft.com/office/officeart/2017/3/layout/DropPinTimeline"/>
    <dgm:cxn modelId="{F7722D8F-48D5-4E99-9B4E-EA3D3E91A582}" type="presParOf" srcId="{F8128309-B5E4-4C95-914B-EF537188EE00}" destId="{CC1D4461-4837-4954-95D7-8BDA284483D7}" srcOrd="0" destOrd="0" presId="urn:microsoft.com/office/officeart/2017/3/layout/DropPinTimeline"/>
    <dgm:cxn modelId="{13BC028A-47D4-4E08-A448-A38E7D0E1C4A}" type="presParOf" srcId="{F8128309-B5E4-4C95-914B-EF537188EE00}" destId="{507B28FB-C470-4AC9-A9C9-25D5D7AD0ECC}" srcOrd="1" destOrd="0" presId="urn:microsoft.com/office/officeart/2017/3/layout/DropPinTimeline"/>
    <dgm:cxn modelId="{2CB02EA0-1A66-413A-B6FE-DF02AEF0B2FE}" type="presParOf" srcId="{13E0E217-EECA-4B54-B6F5-49DAAFCD56AA}" destId="{90C2376A-7BEE-4E4B-BCB7-3A504B762381}" srcOrd="2" destOrd="0" presId="urn:microsoft.com/office/officeart/2017/3/layout/DropPinTimeline"/>
    <dgm:cxn modelId="{D816072F-1952-4566-8FF9-C929C22A5684}" type="presParOf" srcId="{13E0E217-EECA-4B54-B6F5-49DAAFCD56AA}" destId="{6DC7B4DD-683A-4505-BD17-09531AAC89D2}" srcOrd="3" destOrd="0" presId="urn:microsoft.com/office/officeart/2017/3/layout/DropPinTimeline"/>
    <dgm:cxn modelId="{69EA605C-D12B-4B2F-9C10-3412A8DC3C23}" type="presParOf" srcId="{13E0E217-EECA-4B54-B6F5-49DAAFCD56AA}" destId="{18FE8703-302D-49F1-9BA7-0D1DE5B87700}" srcOrd="4" destOrd="0" presId="urn:microsoft.com/office/officeart/2017/3/layout/DropPinTimeline"/>
    <dgm:cxn modelId="{4082D37F-43D7-4768-AD5E-B2A93E4F4C1C}" type="presParOf" srcId="{13E0E217-EECA-4B54-B6F5-49DAAFCD56AA}" destId="{B0CF049C-C520-4A0A-9510-AD36E819A94E}" srcOrd="5" destOrd="0" presId="urn:microsoft.com/office/officeart/2017/3/layout/DropPinTimeline"/>
    <dgm:cxn modelId="{DF661939-FC80-42AB-8611-2B475C81CA53}" type="presParOf" srcId="{F36FD04A-8024-4D53-8598-28D000239968}" destId="{1C801EDF-5C39-4EAE-B0EE-9C6A14334B43}" srcOrd="3" destOrd="0" presId="urn:microsoft.com/office/officeart/2017/3/layout/DropPinTimeline"/>
    <dgm:cxn modelId="{C0733AFF-0BD9-40D5-A7ED-621FBDE7DE8C}" type="presParOf" srcId="{F36FD04A-8024-4D53-8598-28D000239968}" destId="{75E4E69F-142F-4E1E-9D80-6EB1D974FCF0}" srcOrd="4" destOrd="0" presId="urn:microsoft.com/office/officeart/2017/3/layout/DropPinTimeline"/>
    <dgm:cxn modelId="{A472A3F9-4D75-408F-BEE2-7A546D8C1066}" type="presParOf" srcId="{75E4E69F-142F-4E1E-9D80-6EB1D974FCF0}" destId="{38663103-6331-429E-98E9-D4BB73294EED}" srcOrd="0" destOrd="0" presId="urn:microsoft.com/office/officeart/2017/3/layout/DropPinTimeline"/>
    <dgm:cxn modelId="{9BB595D3-1AE9-4352-BDD1-72AEBA9FF2FC}" type="presParOf" srcId="{75E4E69F-142F-4E1E-9D80-6EB1D974FCF0}" destId="{409A5DC1-3547-46F3-8D76-D552A662C4AD}" srcOrd="1" destOrd="0" presId="urn:microsoft.com/office/officeart/2017/3/layout/DropPinTimeline"/>
    <dgm:cxn modelId="{0D26D21A-4569-46A3-88C4-15075CBAF2B1}" type="presParOf" srcId="{409A5DC1-3547-46F3-8D76-D552A662C4AD}" destId="{DC729E4A-AB17-402E-B472-6EC7E494C2B6}" srcOrd="0" destOrd="0" presId="urn:microsoft.com/office/officeart/2017/3/layout/DropPinTimeline"/>
    <dgm:cxn modelId="{24CF40CC-78CF-4557-B181-14AFD4A1F9ED}" type="presParOf" srcId="{409A5DC1-3547-46F3-8D76-D552A662C4AD}" destId="{325554D7-8A74-4BB5-8AF8-824BC1FAD33E}" srcOrd="1" destOrd="0" presId="urn:microsoft.com/office/officeart/2017/3/layout/DropPinTimeline"/>
    <dgm:cxn modelId="{D9207E4A-2946-4E71-A2DE-919D5B07BD8D}" type="presParOf" srcId="{75E4E69F-142F-4E1E-9D80-6EB1D974FCF0}" destId="{8052E015-D057-426E-A9B3-3EA8E2F07F40}" srcOrd="2" destOrd="0" presId="urn:microsoft.com/office/officeart/2017/3/layout/DropPinTimeline"/>
    <dgm:cxn modelId="{7C6CA844-A6F1-44AA-825B-BA621C68A33A}" type="presParOf" srcId="{75E4E69F-142F-4E1E-9D80-6EB1D974FCF0}" destId="{14A64021-D330-4F02-9CCE-03800ABE6DF8}" srcOrd="3" destOrd="0" presId="urn:microsoft.com/office/officeart/2017/3/layout/DropPinTimeline"/>
    <dgm:cxn modelId="{8538BAA7-4695-4953-BC6A-C8F8BDC853DA}" type="presParOf" srcId="{75E4E69F-142F-4E1E-9D80-6EB1D974FCF0}" destId="{05FCD006-2479-4D16-9A59-7CCE96AC8080}" srcOrd="4" destOrd="0" presId="urn:microsoft.com/office/officeart/2017/3/layout/DropPinTimeline"/>
    <dgm:cxn modelId="{A3D76107-EAA0-4F25-8809-AD389FD896FA}" type="presParOf" srcId="{75E4E69F-142F-4E1E-9D80-6EB1D974FCF0}" destId="{8C0BF511-4A3E-4050-A25B-FCCADA63194D}" srcOrd="5" destOrd="0" presId="urn:microsoft.com/office/officeart/2017/3/layout/DropPinTimeline"/>
    <dgm:cxn modelId="{BEF57A80-9485-445A-92A1-9AD487E86019}" type="presParOf" srcId="{F36FD04A-8024-4D53-8598-28D000239968}" destId="{79A70C6C-6DFA-4B1B-A76A-2E7EBFBE1559}" srcOrd="5" destOrd="0" presId="urn:microsoft.com/office/officeart/2017/3/layout/DropPinTimeline"/>
    <dgm:cxn modelId="{B338A758-3F09-4D36-98F2-E1AB74DF32F8}" type="presParOf" srcId="{F36FD04A-8024-4D53-8598-28D000239968}" destId="{34AFBB82-A589-475B-B94A-69BA8A64F00B}" srcOrd="6" destOrd="0" presId="urn:microsoft.com/office/officeart/2017/3/layout/DropPinTimeline"/>
    <dgm:cxn modelId="{7A68C9BB-8EF3-4A99-BE73-C2845ECDB3CD}" type="presParOf" srcId="{34AFBB82-A589-475B-B94A-69BA8A64F00B}" destId="{583437E9-48D4-4D01-88DF-A5AEFCD5F36E}" srcOrd="0" destOrd="0" presId="urn:microsoft.com/office/officeart/2017/3/layout/DropPinTimeline"/>
    <dgm:cxn modelId="{A0DADB4F-4BE3-4035-92B3-244355C69244}" type="presParOf" srcId="{34AFBB82-A589-475B-B94A-69BA8A64F00B}" destId="{2E99390C-2412-46D7-94E3-C44A850F742D}" srcOrd="1" destOrd="0" presId="urn:microsoft.com/office/officeart/2017/3/layout/DropPinTimeline"/>
    <dgm:cxn modelId="{91D06ABD-1973-468D-9CEF-7E6FF36FD5B9}" type="presParOf" srcId="{2E99390C-2412-46D7-94E3-C44A850F742D}" destId="{4A1F8A02-4C87-4362-8A54-34477B4B8683}" srcOrd="0" destOrd="0" presId="urn:microsoft.com/office/officeart/2017/3/layout/DropPinTimeline"/>
    <dgm:cxn modelId="{A34733AC-CDD6-493B-BB52-F074D52C901E}" type="presParOf" srcId="{2E99390C-2412-46D7-94E3-C44A850F742D}" destId="{E909CB47-716B-4EAB-8910-4AC8C79210D3}" srcOrd="1" destOrd="0" presId="urn:microsoft.com/office/officeart/2017/3/layout/DropPinTimeline"/>
    <dgm:cxn modelId="{4A3B5768-62FA-41FC-9133-3E1FCFD185D6}" type="presParOf" srcId="{34AFBB82-A589-475B-B94A-69BA8A64F00B}" destId="{601ACCBD-1B7B-4DFB-B09D-68696BC0B830}" srcOrd="2" destOrd="0" presId="urn:microsoft.com/office/officeart/2017/3/layout/DropPinTimeline"/>
    <dgm:cxn modelId="{672DE101-D596-491B-B05E-23EC5A6DC424}" type="presParOf" srcId="{34AFBB82-A589-475B-B94A-69BA8A64F00B}" destId="{0D272252-9758-4F1A-9275-6146DC2A0311}" srcOrd="3" destOrd="0" presId="urn:microsoft.com/office/officeart/2017/3/layout/DropPinTimeline"/>
    <dgm:cxn modelId="{EE460CEA-8FBE-410D-8E31-6DE46D863244}" type="presParOf" srcId="{34AFBB82-A589-475B-B94A-69BA8A64F00B}" destId="{C4BBA517-EDB3-479C-B9C4-173C86D0124F}" srcOrd="4" destOrd="0" presId="urn:microsoft.com/office/officeart/2017/3/layout/DropPinTimeline"/>
    <dgm:cxn modelId="{B7FBBA71-603C-4C43-BD72-333C26B5ED19}" type="presParOf" srcId="{34AFBB82-A589-475B-B94A-69BA8A64F00B}" destId="{E9D1A8A3-27A3-4A73-846D-52EB1A30671A}" srcOrd="5" destOrd="0" presId="urn:microsoft.com/office/officeart/2017/3/layout/DropPinTimeline"/>
    <dgm:cxn modelId="{75D12AE0-6A07-4169-8C1E-8AB042B64E2C}" type="presParOf" srcId="{F36FD04A-8024-4D53-8598-28D000239968}" destId="{5316EDDA-EC71-4135-9745-97785581E24C}" srcOrd="7" destOrd="0" presId="urn:microsoft.com/office/officeart/2017/3/layout/DropPinTimeline"/>
    <dgm:cxn modelId="{AC91E18A-38D4-4D08-87C2-999296A9C143}" type="presParOf" srcId="{F36FD04A-8024-4D53-8598-28D000239968}" destId="{4AEC57C6-BED0-40C3-BB7D-C25B563BFE69}" srcOrd="8" destOrd="0" presId="urn:microsoft.com/office/officeart/2017/3/layout/DropPinTimeline"/>
    <dgm:cxn modelId="{DCAB4B64-DDF7-408F-A2EC-761A5F600352}" type="presParOf" srcId="{4AEC57C6-BED0-40C3-BB7D-C25B563BFE69}" destId="{AA529B10-7373-4F57-B9FD-80F7007F4A7F}" srcOrd="0" destOrd="0" presId="urn:microsoft.com/office/officeart/2017/3/layout/DropPinTimeline"/>
    <dgm:cxn modelId="{40D18335-562C-43CE-8CEC-6221BF68B785}" type="presParOf" srcId="{4AEC57C6-BED0-40C3-BB7D-C25B563BFE69}" destId="{60B7D420-E84F-466A-BCE5-79D5CCC45008}" srcOrd="1" destOrd="0" presId="urn:microsoft.com/office/officeart/2017/3/layout/DropPinTimeline"/>
    <dgm:cxn modelId="{880421E2-535C-4FC3-9B66-909D70441D30}" type="presParOf" srcId="{60B7D420-E84F-466A-BCE5-79D5CCC45008}" destId="{D941EE0B-35C2-43CC-9457-BA0FB0D3DB9E}" srcOrd="0" destOrd="0" presId="urn:microsoft.com/office/officeart/2017/3/layout/DropPinTimeline"/>
    <dgm:cxn modelId="{5F24CB1E-460E-4E92-B502-D252B91E562D}" type="presParOf" srcId="{60B7D420-E84F-466A-BCE5-79D5CCC45008}" destId="{32B8366A-B185-4332-9205-DD7424B1C018}" srcOrd="1" destOrd="0" presId="urn:microsoft.com/office/officeart/2017/3/layout/DropPinTimeline"/>
    <dgm:cxn modelId="{DF169B9D-B66A-473C-B132-F3AA6EEB2CD7}" type="presParOf" srcId="{4AEC57C6-BED0-40C3-BB7D-C25B563BFE69}" destId="{02A7A455-2AE4-43D6-A253-63000924FC36}" srcOrd="2" destOrd="0" presId="urn:microsoft.com/office/officeart/2017/3/layout/DropPinTimeline"/>
    <dgm:cxn modelId="{1C52F875-5907-4A6F-91BB-1DC759D25169}" type="presParOf" srcId="{4AEC57C6-BED0-40C3-BB7D-C25B563BFE69}" destId="{158F1355-AC6F-45A9-BE1C-396E1DB302C4}" srcOrd="3" destOrd="0" presId="urn:microsoft.com/office/officeart/2017/3/layout/DropPinTimeline"/>
    <dgm:cxn modelId="{9539D443-A997-4F44-BBCD-52A024DD7B8C}" type="presParOf" srcId="{4AEC57C6-BED0-40C3-BB7D-C25B563BFE69}" destId="{BF096228-DBAB-4507-847E-0FE5DA9DAB55}" srcOrd="4" destOrd="0" presId="urn:microsoft.com/office/officeart/2017/3/layout/DropPinTimeline"/>
    <dgm:cxn modelId="{ABBDFBBD-5B42-4BB9-A862-986B5468D7F4}" type="presParOf" srcId="{4AEC57C6-BED0-40C3-BB7D-C25B563BFE69}" destId="{97277081-0685-40DE-A6A1-0F045550BB5F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633370-311D-4CA0-824A-313CB6E63F9E}" type="doc">
      <dgm:prSet loTypeId="urn:microsoft.com/office/officeart/2005/8/layout/rings+Icon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34CCA7F-F7AE-49F4-A8F7-FF62C345A4B8}">
      <dgm:prSet/>
      <dgm:spPr/>
      <dgm:t>
        <a:bodyPr/>
        <a:lstStyle/>
        <a:p>
          <a:r>
            <a:rPr lang="en-US" dirty="0"/>
            <a:t>Reopen the Facility</a:t>
          </a:r>
        </a:p>
      </dgm:t>
    </dgm:pt>
    <dgm:pt modelId="{98DE9A0F-FA37-4E6D-A9AA-796199A7BC96}" type="parTrans" cxnId="{A28747FF-70E3-4A27-B61E-8214040A7982}">
      <dgm:prSet/>
      <dgm:spPr/>
      <dgm:t>
        <a:bodyPr/>
        <a:lstStyle/>
        <a:p>
          <a:endParaRPr lang="en-US"/>
        </a:p>
      </dgm:t>
    </dgm:pt>
    <dgm:pt modelId="{8967DD5E-6CDD-44E8-9B9D-1B0BCEAB4E70}" type="sibTrans" cxnId="{A28747FF-70E3-4A27-B61E-8214040A7982}">
      <dgm:prSet/>
      <dgm:spPr/>
      <dgm:t>
        <a:bodyPr/>
        <a:lstStyle/>
        <a:p>
          <a:endParaRPr lang="en-US"/>
        </a:p>
      </dgm:t>
    </dgm:pt>
    <dgm:pt modelId="{6832D47D-0DD0-40F1-AFD6-2EAFE79ACB52}">
      <dgm:prSet/>
      <dgm:spPr/>
      <dgm:t>
        <a:bodyPr/>
        <a:lstStyle/>
        <a:p>
          <a:r>
            <a:rPr lang="en-US" dirty="0"/>
            <a:t>Long-term solution for bulky waste and undesirables </a:t>
          </a:r>
        </a:p>
      </dgm:t>
    </dgm:pt>
    <dgm:pt modelId="{68DB4F83-6DC6-4EF5-944B-BE25C559EA67}" type="parTrans" cxnId="{F2DA8CCE-687C-4A60-815C-2EDBF882D5C3}">
      <dgm:prSet/>
      <dgm:spPr/>
      <dgm:t>
        <a:bodyPr/>
        <a:lstStyle/>
        <a:p>
          <a:endParaRPr lang="en-US"/>
        </a:p>
      </dgm:t>
    </dgm:pt>
    <dgm:pt modelId="{B3AE3B99-715B-4743-B619-68AE83A4154D}" type="sibTrans" cxnId="{F2DA8CCE-687C-4A60-815C-2EDBF882D5C3}">
      <dgm:prSet/>
      <dgm:spPr/>
      <dgm:t>
        <a:bodyPr/>
        <a:lstStyle/>
        <a:p>
          <a:endParaRPr lang="en-US"/>
        </a:p>
      </dgm:t>
    </dgm:pt>
    <dgm:pt modelId="{E2386893-07D6-480A-A776-1C0E93B90F9C}">
      <dgm:prSet/>
      <dgm:spPr/>
      <dgm:t>
        <a:bodyPr/>
        <a:lstStyle/>
        <a:p>
          <a:r>
            <a:rPr lang="en-US" dirty="0"/>
            <a:t>Paid back on interim loan </a:t>
          </a:r>
        </a:p>
      </dgm:t>
    </dgm:pt>
    <dgm:pt modelId="{C615D8EB-D7A4-42E2-B478-0AA1955E0822}" type="parTrans" cxnId="{5637169D-A133-44B2-B4DD-5DA8C7E948C6}">
      <dgm:prSet/>
      <dgm:spPr/>
      <dgm:t>
        <a:bodyPr/>
        <a:lstStyle/>
        <a:p>
          <a:endParaRPr lang="en-US"/>
        </a:p>
      </dgm:t>
    </dgm:pt>
    <dgm:pt modelId="{0E755BD9-743B-49B6-8DF2-DB207BC096C2}" type="sibTrans" cxnId="{5637169D-A133-44B2-B4DD-5DA8C7E948C6}">
      <dgm:prSet/>
      <dgm:spPr/>
      <dgm:t>
        <a:bodyPr/>
        <a:lstStyle/>
        <a:p>
          <a:endParaRPr lang="en-US"/>
        </a:p>
      </dgm:t>
    </dgm:pt>
    <dgm:pt modelId="{A4A9D7CD-4670-4CDE-A2B0-83A2EE9DB3DD}">
      <dgm:prSet/>
      <dgm:spPr/>
      <dgm:t>
        <a:bodyPr/>
        <a:lstStyle/>
        <a:p>
          <a:r>
            <a:rPr lang="en-US" dirty="0"/>
            <a:t>Work with new buyer </a:t>
          </a:r>
        </a:p>
      </dgm:t>
    </dgm:pt>
    <dgm:pt modelId="{51F8A4D9-E90B-44B5-8588-4993290B19E4}" type="parTrans" cxnId="{A5AD56AE-9505-4C96-92B0-5E3D679E767E}">
      <dgm:prSet/>
      <dgm:spPr/>
    </dgm:pt>
    <dgm:pt modelId="{60D83E52-8CA4-4657-A590-9C3CE3E96DC7}" type="sibTrans" cxnId="{A5AD56AE-9505-4C96-92B0-5E3D679E767E}">
      <dgm:prSet/>
      <dgm:spPr/>
    </dgm:pt>
    <dgm:pt modelId="{52C6A023-DE3E-48E5-83FC-6DF2D85CB99D}">
      <dgm:prSet/>
      <dgm:spPr/>
      <dgm:t>
        <a:bodyPr/>
        <a:lstStyle/>
        <a:p>
          <a:r>
            <a:rPr lang="en-US" dirty="0"/>
            <a:t>Vendors paid </a:t>
          </a:r>
        </a:p>
      </dgm:t>
    </dgm:pt>
    <dgm:pt modelId="{EF449E1C-DB7E-4BF3-84E8-8D6038809F7B}" type="parTrans" cxnId="{47A32AB2-906C-4891-8B5E-16930BC00EA8}">
      <dgm:prSet/>
      <dgm:spPr/>
    </dgm:pt>
    <dgm:pt modelId="{CC8FFE09-3873-45A6-B708-F3014C1227B6}" type="sibTrans" cxnId="{47A32AB2-906C-4891-8B5E-16930BC00EA8}">
      <dgm:prSet/>
      <dgm:spPr/>
    </dgm:pt>
    <dgm:pt modelId="{6E22576F-267C-4821-AC56-A595FE2B9FAE}">
      <dgm:prSet/>
      <dgm:spPr/>
      <dgm:t>
        <a:bodyPr/>
        <a:lstStyle/>
        <a:p>
          <a:r>
            <a:rPr lang="en-US" dirty="0"/>
            <a:t>Membership survey </a:t>
          </a:r>
        </a:p>
      </dgm:t>
    </dgm:pt>
    <dgm:pt modelId="{02253976-E127-44BB-B4FC-C3950A988359}" type="parTrans" cxnId="{05992CC8-F807-42AC-9DC7-6951BDFDA594}">
      <dgm:prSet/>
      <dgm:spPr/>
    </dgm:pt>
    <dgm:pt modelId="{7003CCB4-2E89-4A67-B503-17751355D582}" type="sibTrans" cxnId="{05992CC8-F807-42AC-9DC7-6951BDFDA594}">
      <dgm:prSet/>
      <dgm:spPr/>
    </dgm:pt>
    <dgm:pt modelId="{D783888B-E52F-4803-AEF0-EDA520E5FF3F}" type="pres">
      <dgm:prSet presAssocID="{B3633370-311D-4CA0-824A-313CB6E63F9E}" presName="Name0" presStyleCnt="0">
        <dgm:presLayoutVars>
          <dgm:chMax val="7"/>
          <dgm:dir/>
          <dgm:resizeHandles val="exact"/>
        </dgm:presLayoutVars>
      </dgm:prSet>
      <dgm:spPr/>
    </dgm:pt>
    <dgm:pt modelId="{DDBADA87-FACB-4466-B9DE-ABE2001BC610}" type="pres">
      <dgm:prSet presAssocID="{B3633370-311D-4CA0-824A-313CB6E63F9E}" presName="ellipse1" presStyleLbl="vennNode1" presStyleIdx="0" presStyleCnt="6">
        <dgm:presLayoutVars>
          <dgm:bulletEnabled val="1"/>
        </dgm:presLayoutVars>
      </dgm:prSet>
      <dgm:spPr/>
    </dgm:pt>
    <dgm:pt modelId="{5B40AC3E-E4AF-4232-8078-500FC738ABE7}" type="pres">
      <dgm:prSet presAssocID="{B3633370-311D-4CA0-824A-313CB6E63F9E}" presName="ellipse2" presStyleLbl="vennNode1" presStyleIdx="1" presStyleCnt="6">
        <dgm:presLayoutVars>
          <dgm:bulletEnabled val="1"/>
        </dgm:presLayoutVars>
      </dgm:prSet>
      <dgm:spPr/>
    </dgm:pt>
    <dgm:pt modelId="{8CA386D8-926B-4325-9F3F-A840E9CC4B57}" type="pres">
      <dgm:prSet presAssocID="{B3633370-311D-4CA0-824A-313CB6E63F9E}" presName="ellipse3" presStyleLbl="vennNode1" presStyleIdx="2" presStyleCnt="6">
        <dgm:presLayoutVars>
          <dgm:bulletEnabled val="1"/>
        </dgm:presLayoutVars>
      </dgm:prSet>
      <dgm:spPr/>
    </dgm:pt>
    <dgm:pt modelId="{F51EB221-5177-4CC0-9D7E-00D05E614F04}" type="pres">
      <dgm:prSet presAssocID="{B3633370-311D-4CA0-824A-313CB6E63F9E}" presName="ellipse4" presStyleLbl="vennNode1" presStyleIdx="3" presStyleCnt="6">
        <dgm:presLayoutVars>
          <dgm:bulletEnabled val="1"/>
        </dgm:presLayoutVars>
      </dgm:prSet>
      <dgm:spPr/>
    </dgm:pt>
    <dgm:pt modelId="{14F803E8-E5F2-40E7-A43C-8CBCBE2EEA61}" type="pres">
      <dgm:prSet presAssocID="{B3633370-311D-4CA0-824A-313CB6E63F9E}" presName="ellipse5" presStyleLbl="vennNode1" presStyleIdx="4" presStyleCnt="6">
        <dgm:presLayoutVars>
          <dgm:bulletEnabled val="1"/>
        </dgm:presLayoutVars>
      </dgm:prSet>
      <dgm:spPr/>
    </dgm:pt>
    <dgm:pt modelId="{D62ECB1F-72CC-44DA-A07D-C861EF2D474F}" type="pres">
      <dgm:prSet presAssocID="{B3633370-311D-4CA0-824A-313CB6E63F9E}" presName="ellipse6" presStyleLbl="vennNode1" presStyleIdx="5" presStyleCnt="6">
        <dgm:presLayoutVars>
          <dgm:bulletEnabled val="1"/>
        </dgm:presLayoutVars>
      </dgm:prSet>
      <dgm:spPr/>
    </dgm:pt>
  </dgm:ptLst>
  <dgm:cxnLst>
    <dgm:cxn modelId="{E406E031-89DC-4A99-BD41-1046FA37606F}" type="presOf" srcId="{F34CCA7F-F7AE-49F4-A8F7-FF62C345A4B8}" destId="{DDBADA87-FACB-4466-B9DE-ABE2001BC610}" srcOrd="0" destOrd="0" presId="urn:microsoft.com/office/officeart/2005/8/layout/rings+Icon"/>
    <dgm:cxn modelId="{F15D0D5E-A3D3-4E80-AD0C-B2942B786386}" type="presOf" srcId="{52C6A023-DE3E-48E5-83FC-6DF2D85CB99D}" destId="{D62ECB1F-72CC-44DA-A07D-C861EF2D474F}" srcOrd="0" destOrd="0" presId="urn:microsoft.com/office/officeart/2005/8/layout/rings+Icon"/>
    <dgm:cxn modelId="{C9474A5E-A325-4A96-AEE4-F9D602C92EE4}" type="presOf" srcId="{6E22576F-267C-4821-AC56-A595FE2B9FAE}" destId="{5B40AC3E-E4AF-4232-8078-500FC738ABE7}" srcOrd="0" destOrd="0" presId="urn:microsoft.com/office/officeart/2005/8/layout/rings+Icon"/>
    <dgm:cxn modelId="{1FC3515E-1E71-4A5B-A77C-6F871C6C43B0}" type="presOf" srcId="{E2386893-07D6-480A-A776-1C0E93B90F9C}" destId="{8CA386D8-926B-4325-9F3F-A840E9CC4B57}" srcOrd="0" destOrd="0" presId="urn:microsoft.com/office/officeart/2005/8/layout/rings+Icon"/>
    <dgm:cxn modelId="{D5425373-3922-4186-B709-317DAFA58349}" type="presOf" srcId="{B3633370-311D-4CA0-824A-313CB6E63F9E}" destId="{D783888B-E52F-4803-AEF0-EDA520E5FF3F}" srcOrd="0" destOrd="0" presId="urn:microsoft.com/office/officeart/2005/8/layout/rings+Icon"/>
    <dgm:cxn modelId="{0A19AC86-96FB-432B-96A0-B27911D81537}" type="presOf" srcId="{6832D47D-0DD0-40F1-AFD6-2EAFE79ACB52}" destId="{F51EB221-5177-4CC0-9D7E-00D05E614F04}" srcOrd="0" destOrd="0" presId="urn:microsoft.com/office/officeart/2005/8/layout/rings+Icon"/>
    <dgm:cxn modelId="{5637169D-A133-44B2-B4DD-5DA8C7E948C6}" srcId="{B3633370-311D-4CA0-824A-313CB6E63F9E}" destId="{E2386893-07D6-480A-A776-1C0E93B90F9C}" srcOrd="2" destOrd="0" parTransId="{C615D8EB-D7A4-42E2-B478-0AA1955E0822}" sibTransId="{0E755BD9-743B-49B6-8DF2-DB207BC096C2}"/>
    <dgm:cxn modelId="{1C9D269F-F0E4-4909-A58C-BEDCC671CA27}" type="presOf" srcId="{A4A9D7CD-4670-4CDE-A2B0-83A2EE9DB3DD}" destId="{14F803E8-E5F2-40E7-A43C-8CBCBE2EEA61}" srcOrd="0" destOrd="0" presId="urn:microsoft.com/office/officeart/2005/8/layout/rings+Icon"/>
    <dgm:cxn modelId="{A5AD56AE-9505-4C96-92B0-5E3D679E767E}" srcId="{B3633370-311D-4CA0-824A-313CB6E63F9E}" destId="{A4A9D7CD-4670-4CDE-A2B0-83A2EE9DB3DD}" srcOrd="4" destOrd="0" parTransId="{51F8A4D9-E90B-44B5-8588-4993290B19E4}" sibTransId="{60D83E52-8CA4-4657-A590-9C3CE3E96DC7}"/>
    <dgm:cxn modelId="{47A32AB2-906C-4891-8B5E-16930BC00EA8}" srcId="{B3633370-311D-4CA0-824A-313CB6E63F9E}" destId="{52C6A023-DE3E-48E5-83FC-6DF2D85CB99D}" srcOrd="5" destOrd="0" parTransId="{EF449E1C-DB7E-4BF3-84E8-8D6038809F7B}" sibTransId="{CC8FFE09-3873-45A6-B708-F3014C1227B6}"/>
    <dgm:cxn modelId="{05992CC8-F807-42AC-9DC7-6951BDFDA594}" srcId="{B3633370-311D-4CA0-824A-313CB6E63F9E}" destId="{6E22576F-267C-4821-AC56-A595FE2B9FAE}" srcOrd="1" destOrd="0" parTransId="{02253976-E127-44BB-B4FC-C3950A988359}" sibTransId="{7003CCB4-2E89-4A67-B503-17751355D582}"/>
    <dgm:cxn modelId="{F2DA8CCE-687C-4A60-815C-2EDBF882D5C3}" srcId="{B3633370-311D-4CA0-824A-313CB6E63F9E}" destId="{6832D47D-0DD0-40F1-AFD6-2EAFE79ACB52}" srcOrd="3" destOrd="0" parTransId="{68DB4F83-6DC6-4EF5-944B-BE25C559EA67}" sibTransId="{B3AE3B99-715B-4743-B619-68AE83A4154D}"/>
    <dgm:cxn modelId="{A28747FF-70E3-4A27-B61E-8214040A7982}" srcId="{B3633370-311D-4CA0-824A-313CB6E63F9E}" destId="{F34CCA7F-F7AE-49F4-A8F7-FF62C345A4B8}" srcOrd="0" destOrd="0" parTransId="{98DE9A0F-FA37-4E6D-A9AA-796199A7BC96}" sibTransId="{8967DD5E-6CDD-44E8-9B9D-1B0BCEAB4E70}"/>
    <dgm:cxn modelId="{CFDA510B-56A9-44C7-95F3-B6B9BFDD2109}" type="presParOf" srcId="{D783888B-E52F-4803-AEF0-EDA520E5FF3F}" destId="{DDBADA87-FACB-4466-B9DE-ABE2001BC610}" srcOrd="0" destOrd="0" presId="urn:microsoft.com/office/officeart/2005/8/layout/rings+Icon"/>
    <dgm:cxn modelId="{0A67327F-07A2-4EB2-9078-30934316743A}" type="presParOf" srcId="{D783888B-E52F-4803-AEF0-EDA520E5FF3F}" destId="{5B40AC3E-E4AF-4232-8078-500FC738ABE7}" srcOrd="1" destOrd="0" presId="urn:microsoft.com/office/officeart/2005/8/layout/rings+Icon"/>
    <dgm:cxn modelId="{DE3D2B53-D576-4635-AFBA-9337150D5479}" type="presParOf" srcId="{D783888B-E52F-4803-AEF0-EDA520E5FF3F}" destId="{8CA386D8-926B-4325-9F3F-A840E9CC4B57}" srcOrd="2" destOrd="0" presId="urn:microsoft.com/office/officeart/2005/8/layout/rings+Icon"/>
    <dgm:cxn modelId="{5313E810-906E-4A7B-8003-DB1F31977F7B}" type="presParOf" srcId="{D783888B-E52F-4803-AEF0-EDA520E5FF3F}" destId="{F51EB221-5177-4CC0-9D7E-00D05E614F04}" srcOrd="3" destOrd="0" presId="urn:microsoft.com/office/officeart/2005/8/layout/rings+Icon"/>
    <dgm:cxn modelId="{EB562371-E47E-4439-9C58-76CD337C06FE}" type="presParOf" srcId="{D783888B-E52F-4803-AEF0-EDA520E5FF3F}" destId="{14F803E8-E5F2-40E7-A43C-8CBCBE2EEA61}" srcOrd="4" destOrd="0" presId="urn:microsoft.com/office/officeart/2005/8/layout/rings+Icon"/>
    <dgm:cxn modelId="{2DA50868-8502-4E46-BA19-D18352B4B197}" type="presParOf" srcId="{D783888B-E52F-4803-AEF0-EDA520E5FF3F}" destId="{D62ECB1F-72CC-44DA-A07D-C861EF2D474F}" srcOrd="5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5D9BB-04B6-4FAD-96E8-A08C9E903C87}">
      <dsp:nvSpPr>
        <dsp:cNvPr id="0" name=""/>
        <dsp:cNvSpPr/>
      </dsp:nvSpPr>
      <dsp:spPr>
        <a:xfrm>
          <a:off x="0" y="1769105"/>
          <a:ext cx="9751435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0930E-5904-4203-8189-334229FAA7EC}">
      <dsp:nvSpPr>
        <dsp:cNvPr id="0" name=""/>
        <dsp:cNvSpPr/>
      </dsp:nvSpPr>
      <dsp:spPr>
        <a:xfrm rot="8100000">
          <a:off x="57798" y="407709"/>
          <a:ext cx="260196" cy="260196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A2117A-C0F2-4F53-9EBD-0CE9D9B69CD7}">
      <dsp:nvSpPr>
        <dsp:cNvPr id="0" name=""/>
        <dsp:cNvSpPr/>
      </dsp:nvSpPr>
      <dsp:spPr>
        <a:xfrm>
          <a:off x="86704" y="436615"/>
          <a:ext cx="202385" cy="20238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596F7-7F5C-4A9F-9B38-19CA54664414}">
      <dsp:nvSpPr>
        <dsp:cNvPr id="0" name=""/>
        <dsp:cNvSpPr/>
      </dsp:nvSpPr>
      <dsp:spPr>
        <a:xfrm>
          <a:off x="371883" y="721794"/>
          <a:ext cx="3241485" cy="1047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Facility passes Performance Test with conditions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More capital needed to address issues</a:t>
          </a:r>
        </a:p>
      </dsp:txBody>
      <dsp:txXfrm>
        <a:off x="371883" y="721794"/>
        <a:ext cx="3241485" cy="1047310"/>
      </dsp:txXfrm>
    </dsp:sp>
    <dsp:sp modelId="{71109488-3987-40C6-9D89-EB2ED97D7F35}">
      <dsp:nvSpPr>
        <dsp:cNvPr id="0" name=""/>
        <dsp:cNvSpPr/>
      </dsp:nvSpPr>
      <dsp:spPr>
        <a:xfrm>
          <a:off x="371883" y="353820"/>
          <a:ext cx="3241485" cy="367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Oct 2019</a:t>
          </a:r>
        </a:p>
      </dsp:txBody>
      <dsp:txXfrm>
        <a:off x="371883" y="353820"/>
        <a:ext cx="3241485" cy="367973"/>
      </dsp:txXfrm>
    </dsp:sp>
    <dsp:sp modelId="{B1CC5241-CE77-470B-B2EC-5CA90E312797}">
      <dsp:nvSpPr>
        <dsp:cNvPr id="0" name=""/>
        <dsp:cNvSpPr/>
      </dsp:nvSpPr>
      <dsp:spPr>
        <a:xfrm>
          <a:off x="187896" y="721794"/>
          <a:ext cx="0" cy="104731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FE3B7-51D3-4014-B948-518D2A2525C8}">
      <dsp:nvSpPr>
        <dsp:cNvPr id="0" name=""/>
        <dsp:cNvSpPr/>
      </dsp:nvSpPr>
      <dsp:spPr>
        <a:xfrm>
          <a:off x="154156" y="1735987"/>
          <a:ext cx="66235" cy="662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1D4461-4837-4954-95D7-8BDA284483D7}">
      <dsp:nvSpPr>
        <dsp:cNvPr id="0" name=""/>
        <dsp:cNvSpPr/>
      </dsp:nvSpPr>
      <dsp:spPr>
        <a:xfrm rot="18900000">
          <a:off x="2003868" y="2870303"/>
          <a:ext cx="260196" cy="260196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7B28FB-C470-4AC9-A9C9-25D5D7AD0ECC}">
      <dsp:nvSpPr>
        <dsp:cNvPr id="0" name=""/>
        <dsp:cNvSpPr/>
      </dsp:nvSpPr>
      <dsp:spPr>
        <a:xfrm>
          <a:off x="2032774" y="2899209"/>
          <a:ext cx="202385" cy="20238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C2376A-7BEE-4E4B-BCB7-3A504B762381}">
      <dsp:nvSpPr>
        <dsp:cNvPr id="0" name=""/>
        <dsp:cNvSpPr/>
      </dsp:nvSpPr>
      <dsp:spPr>
        <a:xfrm>
          <a:off x="2317954" y="1769105"/>
          <a:ext cx="3241485" cy="1047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MRC provides interim loan until bridge loan closes </a:t>
          </a:r>
        </a:p>
      </dsp:txBody>
      <dsp:txXfrm>
        <a:off x="2317954" y="1769105"/>
        <a:ext cx="3241485" cy="1047310"/>
      </dsp:txXfrm>
    </dsp:sp>
    <dsp:sp modelId="{6DC7B4DD-683A-4505-BD17-09531AAC89D2}">
      <dsp:nvSpPr>
        <dsp:cNvPr id="0" name=""/>
        <dsp:cNvSpPr/>
      </dsp:nvSpPr>
      <dsp:spPr>
        <a:xfrm>
          <a:off x="2317954" y="2816415"/>
          <a:ext cx="3241485" cy="367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Feb 2020</a:t>
          </a:r>
        </a:p>
      </dsp:txBody>
      <dsp:txXfrm>
        <a:off x="2317954" y="2816415"/>
        <a:ext cx="3241485" cy="367973"/>
      </dsp:txXfrm>
    </dsp:sp>
    <dsp:sp modelId="{18FE8703-302D-49F1-9BA7-0D1DE5B87700}">
      <dsp:nvSpPr>
        <dsp:cNvPr id="0" name=""/>
        <dsp:cNvSpPr/>
      </dsp:nvSpPr>
      <dsp:spPr>
        <a:xfrm>
          <a:off x="2133967" y="1769105"/>
          <a:ext cx="0" cy="104731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C4C22-9E24-4B33-BF63-9E0863B26BB6}">
      <dsp:nvSpPr>
        <dsp:cNvPr id="0" name=""/>
        <dsp:cNvSpPr/>
      </dsp:nvSpPr>
      <dsp:spPr>
        <a:xfrm>
          <a:off x="2100226" y="1735987"/>
          <a:ext cx="66235" cy="662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729E4A-AB17-402E-B472-6EC7E494C2B6}">
      <dsp:nvSpPr>
        <dsp:cNvPr id="0" name=""/>
        <dsp:cNvSpPr/>
      </dsp:nvSpPr>
      <dsp:spPr>
        <a:xfrm rot="8100000">
          <a:off x="3949939" y="407709"/>
          <a:ext cx="260196" cy="260196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5554D7-8A74-4BB5-8AF8-824BC1FAD33E}">
      <dsp:nvSpPr>
        <dsp:cNvPr id="0" name=""/>
        <dsp:cNvSpPr/>
      </dsp:nvSpPr>
      <dsp:spPr>
        <a:xfrm>
          <a:off x="3978844" y="436615"/>
          <a:ext cx="202385" cy="20238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2E015-D057-426E-A9B3-3EA8E2F07F40}">
      <dsp:nvSpPr>
        <dsp:cNvPr id="0" name=""/>
        <dsp:cNvSpPr/>
      </dsp:nvSpPr>
      <dsp:spPr>
        <a:xfrm>
          <a:off x="4264024" y="721794"/>
          <a:ext cx="3241485" cy="1047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95250" bIns="142875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Pandemic hits and markets react</a:t>
          </a:r>
        </a:p>
      </dsp:txBody>
      <dsp:txXfrm>
        <a:off x="4264024" y="721794"/>
        <a:ext cx="3241485" cy="1047310"/>
      </dsp:txXfrm>
    </dsp:sp>
    <dsp:sp modelId="{14A64021-D330-4F02-9CCE-03800ABE6DF8}">
      <dsp:nvSpPr>
        <dsp:cNvPr id="0" name=""/>
        <dsp:cNvSpPr/>
      </dsp:nvSpPr>
      <dsp:spPr>
        <a:xfrm>
          <a:off x="4264024" y="353820"/>
          <a:ext cx="3241485" cy="367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March 2020</a:t>
          </a:r>
        </a:p>
      </dsp:txBody>
      <dsp:txXfrm>
        <a:off x="4264024" y="353820"/>
        <a:ext cx="3241485" cy="367973"/>
      </dsp:txXfrm>
    </dsp:sp>
    <dsp:sp modelId="{05FCD006-2479-4D16-9A59-7CCE96AC8080}">
      <dsp:nvSpPr>
        <dsp:cNvPr id="0" name=""/>
        <dsp:cNvSpPr/>
      </dsp:nvSpPr>
      <dsp:spPr>
        <a:xfrm>
          <a:off x="4080037" y="721794"/>
          <a:ext cx="0" cy="104731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63103-6331-429E-98E9-D4BB73294EED}">
      <dsp:nvSpPr>
        <dsp:cNvPr id="0" name=""/>
        <dsp:cNvSpPr/>
      </dsp:nvSpPr>
      <dsp:spPr>
        <a:xfrm>
          <a:off x="4046297" y="1735987"/>
          <a:ext cx="66235" cy="662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A1F8A02-4C87-4362-8A54-34477B4B8683}">
      <dsp:nvSpPr>
        <dsp:cNvPr id="0" name=""/>
        <dsp:cNvSpPr/>
      </dsp:nvSpPr>
      <dsp:spPr>
        <a:xfrm rot="18900000">
          <a:off x="5896009" y="2870303"/>
          <a:ext cx="260196" cy="260196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09CB47-716B-4EAB-8910-4AC8C79210D3}">
      <dsp:nvSpPr>
        <dsp:cNvPr id="0" name=""/>
        <dsp:cNvSpPr/>
      </dsp:nvSpPr>
      <dsp:spPr>
        <a:xfrm>
          <a:off x="5924915" y="2899209"/>
          <a:ext cx="202385" cy="20238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1ACCBD-1B7B-4DFB-B09D-68696BC0B830}">
      <dsp:nvSpPr>
        <dsp:cNvPr id="0" name=""/>
        <dsp:cNvSpPr/>
      </dsp:nvSpPr>
      <dsp:spPr>
        <a:xfrm>
          <a:off x="6210094" y="1769105"/>
          <a:ext cx="3241485" cy="1047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875" rIns="0" bIns="95250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Bridge loan falls through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Coastal suspends operations</a:t>
          </a:r>
        </a:p>
      </dsp:txBody>
      <dsp:txXfrm>
        <a:off x="6210094" y="1769105"/>
        <a:ext cx="3241485" cy="1047310"/>
      </dsp:txXfrm>
    </dsp:sp>
    <dsp:sp modelId="{0D272252-9758-4F1A-9275-6146DC2A0311}">
      <dsp:nvSpPr>
        <dsp:cNvPr id="0" name=""/>
        <dsp:cNvSpPr/>
      </dsp:nvSpPr>
      <dsp:spPr>
        <a:xfrm>
          <a:off x="6210094" y="2816415"/>
          <a:ext cx="3241485" cy="367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270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May 2020</a:t>
          </a:r>
        </a:p>
      </dsp:txBody>
      <dsp:txXfrm>
        <a:off x="6210094" y="2816415"/>
        <a:ext cx="3241485" cy="367973"/>
      </dsp:txXfrm>
    </dsp:sp>
    <dsp:sp modelId="{C4BBA517-EDB3-479C-B9C4-173C86D0124F}">
      <dsp:nvSpPr>
        <dsp:cNvPr id="0" name=""/>
        <dsp:cNvSpPr/>
      </dsp:nvSpPr>
      <dsp:spPr>
        <a:xfrm>
          <a:off x="6026107" y="1769105"/>
          <a:ext cx="0" cy="104731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437E9-48D4-4D01-88DF-A5AEFCD5F36E}">
      <dsp:nvSpPr>
        <dsp:cNvPr id="0" name=""/>
        <dsp:cNvSpPr/>
      </dsp:nvSpPr>
      <dsp:spPr>
        <a:xfrm>
          <a:off x="5992367" y="1735987"/>
          <a:ext cx="66235" cy="662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5D9BB-04B6-4FAD-96E8-A08C9E903C87}">
      <dsp:nvSpPr>
        <dsp:cNvPr id="0" name=""/>
        <dsp:cNvSpPr/>
      </dsp:nvSpPr>
      <dsp:spPr>
        <a:xfrm>
          <a:off x="0" y="1659082"/>
          <a:ext cx="10161587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0930E-5904-4203-8189-334229FAA7EC}">
      <dsp:nvSpPr>
        <dsp:cNvPr id="0" name=""/>
        <dsp:cNvSpPr/>
      </dsp:nvSpPr>
      <dsp:spPr>
        <a:xfrm rot="8100000">
          <a:off x="51657" y="382353"/>
          <a:ext cx="244014" cy="244014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A2117A-C0F2-4F53-9EBD-0CE9D9B69CD7}">
      <dsp:nvSpPr>
        <dsp:cNvPr id="0" name=""/>
        <dsp:cNvSpPr/>
      </dsp:nvSpPr>
      <dsp:spPr>
        <a:xfrm>
          <a:off x="78765" y="409461"/>
          <a:ext cx="189798" cy="18979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596F7-7F5C-4A9F-9B38-19CA54664414}">
      <dsp:nvSpPr>
        <dsp:cNvPr id="0" name=""/>
        <dsp:cNvSpPr/>
      </dsp:nvSpPr>
      <dsp:spPr>
        <a:xfrm>
          <a:off x="346209" y="676905"/>
          <a:ext cx="2816491" cy="982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8900" rIns="88900" bIns="13335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Bypass notice issued &amp; MRC works with DEP to secure permit</a:t>
          </a:r>
        </a:p>
      </dsp:txBody>
      <dsp:txXfrm>
        <a:off x="346209" y="676905"/>
        <a:ext cx="2816491" cy="982176"/>
      </dsp:txXfrm>
    </dsp:sp>
    <dsp:sp modelId="{71109488-3987-40C6-9D89-EB2ED97D7F35}">
      <dsp:nvSpPr>
        <dsp:cNvPr id="0" name=""/>
        <dsp:cNvSpPr/>
      </dsp:nvSpPr>
      <dsp:spPr>
        <a:xfrm>
          <a:off x="346209" y="331816"/>
          <a:ext cx="2816491" cy="34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June 2020</a:t>
          </a:r>
        </a:p>
      </dsp:txBody>
      <dsp:txXfrm>
        <a:off x="346209" y="331816"/>
        <a:ext cx="2816491" cy="345089"/>
      </dsp:txXfrm>
    </dsp:sp>
    <dsp:sp modelId="{B1CC5241-CE77-470B-B2EC-5CA90E312797}">
      <dsp:nvSpPr>
        <dsp:cNvPr id="0" name=""/>
        <dsp:cNvSpPr/>
      </dsp:nvSpPr>
      <dsp:spPr>
        <a:xfrm>
          <a:off x="173664" y="676905"/>
          <a:ext cx="0" cy="98217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FE3B7-51D3-4014-B948-518D2A2525C8}">
      <dsp:nvSpPr>
        <dsp:cNvPr id="0" name=""/>
        <dsp:cNvSpPr/>
      </dsp:nvSpPr>
      <dsp:spPr>
        <a:xfrm>
          <a:off x="142606" y="1628023"/>
          <a:ext cx="62116" cy="62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1D4461-4837-4954-95D7-8BDA284483D7}">
      <dsp:nvSpPr>
        <dsp:cNvPr id="0" name=""/>
        <dsp:cNvSpPr/>
      </dsp:nvSpPr>
      <dsp:spPr>
        <a:xfrm rot="18900000">
          <a:off x="1743153" y="2691795"/>
          <a:ext cx="244014" cy="244014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7B28FB-C470-4AC9-A9C9-25D5D7AD0ECC}">
      <dsp:nvSpPr>
        <dsp:cNvPr id="0" name=""/>
        <dsp:cNvSpPr/>
      </dsp:nvSpPr>
      <dsp:spPr>
        <a:xfrm>
          <a:off x="1770261" y="2718903"/>
          <a:ext cx="189798" cy="18979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C2376A-7BEE-4E4B-BCB7-3A504B762381}">
      <dsp:nvSpPr>
        <dsp:cNvPr id="0" name=""/>
        <dsp:cNvSpPr/>
      </dsp:nvSpPr>
      <dsp:spPr>
        <a:xfrm>
          <a:off x="2037705" y="1659082"/>
          <a:ext cx="2816491" cy="982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3350" rIns="0" bIns="8890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Bypass MSW goes to Crossroads LF and PERC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7 letters of interest received to purchase the Facility</a:t>
          </a:r>
        </a:p>
      </dsp:txBody>
      <dsp:txXfrm>
        <a:off x="2037705" y="1659082"/>
        <a:ext cx="2816491" cy="982176"/>
      </dsp:txXfrm>
    </dsp:sp>
    <dsp:sp modelId="{6DC7B4DD-683A-4505-BD17-09531AAC89D2}">
      <dsp:nvSpPr>
        <dsp:cNvPr id="0" name=""/>
        <dsp:cNvSpPr/>
      </dsp:nvSpPr>
      <dsp:spPr>
        <a:xfrm>
          <a:off x="2037705" y="2641258"/>
          <a:ext cx="2816491" cy="34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July 2020</a:t>
          </a:r>
        </a:p>
      </dsp:txBody>
      <dsp:txXfrm>
        <a:off x="2037705" y="2641258"/>
        <a:ext cx="2816491" cy="345089"/>
      </dsp:txXfrm>
    </dsp:sp>
    <dsp:sp modelId="{18FE8703-302D-49F1-9BA7-0D1DE5B87700}">
      <dsp:nvSpPr>
        <dsp:cNvPr id="0" name=""/>
        <dsp:cNvSpPr/>
      </dsp:nvSpPr>
      <dsp:spPr>
        <a:xfrm>
          <a:off x="1865160" y="1659082"/>
          <a:ext cx="0" cy="98217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C4C22-9E24-4B33-BF63-9E0863B26BB6}">
      <dsp:nvSpPr>
        <dsp:cNvPr id="0" name=""/>
        <dsp:cNvSpPr/>
      </dsp:nvSpPr>
      <dsp:spPr>
        <a:xfrm>
          <a:off x="1834102" y="1628023"/>
          <a:ext cx="62116" cy="62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729E4A-AB17-402E-B472-6EC7E494C2B6}">
      <dsp:nvSpPr>
        <dsp:cNvPr id="0" name=""/>
        <dsp:cNvSpPr/>
      </dsp:nvSpPr>
      <dsp:spPr>
        <a:xfrm rot="8100000">
          <a:off x="3434649" y="382353"/>
          <a:ext cx="244014" cy="244014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5554D7-8A74-4BB5-8AF8-824BC1FAD33E}">
      <dsp:nvSpPr>
        <dsp:cNvPr id="0" name=""/>
        <dsp:cNvSpPr/>
      </dsp:nvSpPr>
      <dsp:spPr>
        <a:xfrm>
          <a:off x="3461757" y="409461"/>
          <a:ext cx="189798" cy="18979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2E015-D057-426E-A9B3-3EA8E2F07F40}">
      <dsp:nvSpPr>
        <dsp:cNvPr id="0" name=""/>
        <dsp:cNvSpPr/>
      </dsp:nvSpPr>
      <dsp:spPr>
        <a:xfrm>
          <a:off x="3729201" y="676905"/>
          <a:ext cx="2816491" cy="982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8900" rIns="88900" bIns="13335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Bondholders have Court put Facility in receivership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Receiver manages Facility and solicits purchasers</a:t>
          </a:r>
        </a:p>
      </dsp:txBody>
      <dsp:txXfrm>
        <a:off x="3729201" y="676905"/>
        <a:ext cx="2816491" cy="982176"/>
      </dsp:txXfrm>
    </dsp:sp>
    <dsp:sp modelId="{14A64021-D330-4F02-9CCE-03800ABE6DF8}">
      <dsp:nvSpPr>
        <dsp:cNvPr id="0" name=""/>
        <dsp:cNvSpPr/>
      </dsp:nvSpPr>
      <dsp:spPr>
        <a:xfrm>
          <a:off x="3729201" y="331816"/>
          <a:ext cx="2816491" cy="34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Sep. 2020</a:t>
          </a:r>
        </a:p>
      </dsp:txBody>
      <dsp:txXfrm>
        <a:off x="3729201" y="331816"/>
        <a:ext cx="2816491" cy="345089"/>
      </dsp:txXfrm>
    </dsp:sp>
    <dsp:sp modelId="{05FCD006-2479-4D16-9A59-7CCE96AC8080}">
      <dsp:nvSpPr>
        <dsp:cNvPr id="0" name=""/>
        <dsp:cNvSpPr/>
      </dsp:nvSpPr>
      <dsp:spPr>
        <a:xfrm>
          <a:off x="3556656" y="676905"/>
          <a:ext cx="0" cy="98217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63103-6331-429E-98E9-D4BB73294EED}">
      <dsp:nvSpPr>
        <dsp:cNvPr id="0" name=""/>
        <dsp:cNvSpPr/>
      </dsp:nvSpPr>
      <dsp:spPr>
        <a:xfrm>
          <a:off x="3525598" y="1628023"/>
          <a:ext cx="62116" cy="62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A1F8A02-4C87-4362-8A54-34477B4B8683}">
      <dsp:nvSpPr>
        <dsp:cNvPr id="0" name=""/>
        <dsp:cNvSpPr/>
      </dsp:nvSpPr>
      <dsp:spPr>
        <a:xfrm rot="18900000">
          <a:off x="5126145" y="2691795"/>
          <a:ext cx="244014" cy="244014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09CB47-716B-4EAB-8910-4AC8C79210D3}">
      <dsp:nvSpPr>
        <dsp:cNvPr id="0" name=""/>
        <dsp:cNvSpPr/>
      </dsp:nvSpPr>
      <dsp:spPr>
        <a:xfrm>
          <a:off x="5153253" y="2718903"/>
          <a:ext cx="189798" cy="18979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1ACCBD-1B7B-4DFB-B09D-68696BC0B830}">
      <dsp:nvSpPr>
        <dsp:cNvPr id="0" name=""/>
        <dsp:cNvSpPr/>
      </dsp:nvSpPr>
      <dsp:spPr>
        <a:xfrm>
          <a:off x="5420697" y="1659082"/>
          <a:ext cx="2816491" cy="982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3350" rIns="0" bIns="88900" numCol="1" spcCol="1270" anchor="b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3 </a:t>
          </a:r>
          <a:r>
            <a:rPr lang="en-US" sz="1400" kern="1200" dirty="0"/>
            <a:t>purchasers submit refined letters of interest</a:t>
          </a:r>
        </a:p>
      </dsp:txBody>
      <dsp:txXfrm>
        <a:off x="5420697" y="1659082"/>
        <a:ext cx="2816491" cy="982176"/>
      </dsp:txXfrm>
    </dsp:sp>
    <dsp:sp modelId="{0D272252-9758-4F1A-9275-6146DC2A0311}">
      <dsp:nvSpPr>
        <dsp:cNvPr id="0" name=""/>
        <dsp:cNvSpPr/>
      </dsp:nvSpPr>
      <dsp:spPr>
        <a:xfrm>
          <a:off x="5420697" y="2641258"/>
          <a:ext cx="2816491" cy="34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Oct. 2020</a:t>
          </a:r>
        </a:p>
      </dsp:txBody>
      <dsp:txXfrm>
        <a:off x="5420697" y="2641258"/>
        <a:ext cx="2816491" cy="345089"/>
      </dsp:txXfrm>
    </dsp:sp>
    <dsp:sp modelId="{C4BBA517-EDB3-479C-B9C4-173C86D0124F}">
      <dsp:nvSpPr>
        <dsp:cNvPr id="0" name=""/>
        <dsp:cNvSpPr/>
      </dsp:nvSpPr>
      <dsp:spPr>
        <a:xfrm>
          <a:off x="5248152" y="1659082"/>
          <a:ext cx="0" cy="98217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437E9-48D4-4D01-88DF-A5AEFCD5F36E}">
      <dsp:nvSpPr>
        <dsp:cNvPr id="0" name=""/>
        <dsp:cNvSpPr/>
      </dsp:nvSpPr>
      <dsp:spPr>
        <a:xfrm>
          <a:off x="5217094" y="1628023"/>
          <a:ext cx="62116" cy="62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41EE0B-35C2-43CC-9457-BA0FB0D3DB9E}">
      <dsp:nvSpPr>
        <dsp:cNvPr id="0" name=""/>
        <dsp:cNvSpPr/>
      </dsp:nvSpPr>
      <dsp:spPr>
        <a:xfrm rot="8100000">
          <a:off x="6817641" y="382353"/>
          <a:ext cx="244014" cy="244014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B8366A-B185-4332-9205-DD7424B1C018}">
      <dsp:nvSpPr>
        <dsp:cNvPr id="0" name=""/>
        <dsp:cNvSpPr/>
      </dsp:nvSpPr>
      <dsp:spPr>
        <a:xfrm>
          <a:off x="6844749" y="409461"/>
          <a:ext cx="189798" cy="18979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7A455-2AE4-43D6-A253-63000924FC36}">
      <dsp:nvSpPr>
        <dsp:cNvPr id="0" name=""/>
        <dsp:cNvSpPr/>
      </dsp:nvSpPr>
      <dsp:spPr>
        <a:xfrm>
          <a:off x="7112193" y="676905"/>
          <a:ext cx="2816491" cy="982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8900" rIns="88900" bIns="13335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Receivership ends, negotiations with purchasers continue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Winterization process begins</a:t>
          </a:r>
        </a:p>
      </dsp:txBody>
      <dsp:txXfrm>
        <a:off x="7112193" y="676905"/>
        <a:ext cx="2816491" cy="982176"/>
      </dsp:txXfrm>
    </dsp:sp>
    <dsp:sp modelId="{158F1355-AC6F-45A9-BE1C-396E1DB302C4}">
      <dsp:nvSpPr>
        <dsp:cNvPr id="0" name=""/>
        <dsp:cNvSpPr/>
      </dsp:nvSpPr>
      <dsp:spPr>
        <a:xfrm>
          <a:off x="7112193" y="331816"/>
          <a:ext cx="2816491" cy="345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Nov. 2020</a:t>
          </a:r>
        </a:p>
      </dsp:txBody>
      <dsp:txXfrm>
        <a:off x="7112193" y="331816"/>
        <a:ext cx="2816491" cy="345089"/>
      </dsp:txXfrm>
    </dsp:sp>
    <dsp:sp modelId="{BF096228-DBAB-4507-847E-0FE5DA9DAB55}">
      <dsp:nvSpPr>
        <dsp:cNvPr id="0" name=""/>
        <dsp:cNvSpPr/>
      </dsp:nvSpPr>
      <dsp:spPr>
        <a:xfrm>
          <a:off x="6939648" y="676905"/>
          <a:ext cx="0" cy="982176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529B10-7373-4F57-B9FD-80F7007F4A7F}">
      <dsp:nvSpPr>
        <dsp:cNvPr id="0" name=""/>
        <dsp:cNvSpPr/>
      </dsp:nvSpPr>
      <dsp:spPr>
        <a:xfrm>
          <a:off x="6908590" y="1628023"/>
          <a:ext cx="62116" cy="62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ADA87-FACB-4466-B9DE-ABE2001BC610}">
      <dsp:nvSpPr>
        <dsp:cNvPr id="0" name=""/>
        <dsp:cNvSpPr/>
      </dsp:nvSpPr>
      <dsp:spPr>
        <a:xfrm>
          <a:off x="0" y="83115"/>
          <a:ext cx="1511924" cy="151200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Reopen the Facility</a:t>
          </a:r>
        </a:p>
      </dsp:txBody>
      <dsp:txXfrm>
        <a:off x="221416" y="304542"/>
        <a:ext cx="1069092" cy="1069146"/>
      </dsp:txXfrm>
    </dsp:sp>
    <dsp:sp modelId="{5B40AC3E-E4AF-4232-8078-500FC738ABE7}">
      <dsp:nvSpPr>
        <dsp:cNvPr id="0" name=""/>
        <dsp:cNvSpPr/>
      </dsp:nvSpPr>
      <dsp:spPr>
        <a:xfrm>
          <a:off x="785330" y="1057549"/>
          <a:ext cx="1511924" cy="151200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Membership survey </a:t>
          </a:r>
        </a:p>
      </dsp:txBody>
      <dsp:txXfrm>
        <a:off x="1006746" y="1278976"/>
        <a:ext cx="1069092" cy="1069146"/>
      </dsp:txXfrm>
    </dsp:sp>
    <dsp:sp modelId="{8CA386D8-926B-4325-9F3F-A840E9CC4B57}">
      <dsp:nvSpPr>
        <dsp:cNvPr id="0" name=""/>
        <dsp:cNvSpPr/>
      </dsp:nvSpPr>
      <dsp:spPr>
        <a:xfrm>
          <a:off x="1570661" y="83115"/>
          <a:ext cx="1511924" cy="151200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Paid back on interim loan </a:t>
          </a:r>
        </a:p>
      </dsp:txBody>
      <dsp:txXfrm>
        <a:off x="1792077" y="304542"/>
        <a:ext cx="1069092" cy="1069146"/>
      </dsp:txXfrm>
    </dsp:sp>
    <dsp:sp modelId="{F51EB221-5177-4CC0-9D7E-00D05E614F04}">
      <dsp:nvSpPr>
        <dsp:cNvPr id="0" name=""/>
        <dsp:cNvSpPr/>
      </dsp:nvSpPr>
      <dsp:spPr>
        <a:xfrm>
          <a:off x="2355991" y="1057549"/>
          <a:ext cx="1511924" cy="15120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Long-term solution for bulky waste and undesirables </a:t>
          </a:r>
        </a:p>
      </dsp:txBody>
      <dsp:txXfrm>
        <a:off x="2577407" y="1278976"/>
        <a:ext cx="1069092" cy="1069146"/>
      </dsp:txXfrm>
    </dsp:sp>
    <dsp:sp modelId="{14F803E8-E5F2-40E7-A43C-8CBCBE2EEA61}">
      <dsp:nvSpPr>
        <dsp:cNvPr id="0" name=""/>
        <dsp:cNvSpPr/>
      </dsp:nvSpPr>
      <dsp:spPr>
        <a:xfrm>
          <a:off x="3141322" y="83115"/>
          <a:ext cx="1511924" cy="1512000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Work with new buyer </a:t>
          </a:r>
        </a:p>
      </dsp:txBody>
      <dsp:txXfrm>
        <a:off x="3362738" y="304542"/>
        <a:ext cx="1069092" cy="1069146"/>
      </dsp:txXfrm>
    </dsp:sp>
    <dsp:sp modelId="{D62ECB1F-72CC-44DA-A07D-C861EF2D474F}">
      <dsp:nvSpPr>
        <dsp:cNvPr id="0" name=""/>
        <dsp:cNvSpPr/>
      </dsp:nvSpPr>
      <dsp:spPr>
        <a:xfrm>
          <a:off x="3926653" y="1057549"/>
          <a:ext cx="1511924" cy="151200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Vendors paid </a:t>
          </a:r>
        </a:p>
      </dsp:txBody>
      <dsp:txXfrm>
        <a:off x="4148069" y="1278976"/>
        <a:ext cx="1069092" cy="1069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71055"/>
          </a:xfrm>
          <a:prstGeom prst="rect">
            <a:avLst/>
          </a:prstGeom>
        </p:spPr>
        <p:txBody>
          <a:bodyPr vert="horz" lIns="94209" tIns="47105" rIns="94209" bIns="471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4" y="0"/>
            <a:ext cx="3077739" cy="471055"/>
          </a:xfrm>
          <a:prstGeom prst="rect">
            <a:avLst/>
          </a:prstGeom>
        </p:spPr>
        <p:txBody>
          <a:bodyPr vert="horz" lIns="94209" tIns="47105" rIns="94209" bIns="47105" rtlCol="0"/>
          <a:lstStyle>
            <a:lvl1pPr algn="r">
              <a:defRPr sz="1200"/>
            </a:lvl1pPr>
          </a:lstStyle>
          <a:p>
            <a:fld id="{200BB233-3774-49E3-957A-2E616C7E57E6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3"/>
            <a:ext cx="3077739" cy="471054"/>
          </a:xfrm>
          <a:prstGeom prst="rect">
            <a:avLst/>
          </a:prstGeom>
        </p:spPr>
        <p:txBody>
          <a:bodyPr vert="horz" lIns="94209" tIns="47105" rIns="94209" bIns="471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4" y="8917423"/>
            <a:ext cx="3077739" cy="471054"/>
          </a:xfrm>
          <a:prstGeom prst="rect">
            <a:avLst/>
          </a:prstGeom>
        </p:spPr>
        <p:txBody>
          <a:bodyPr vert="horz" lIns="94209" tIns="47105" rIns="94209" bIns="47105" rtlCol="0" anchor="b"/>
          <a:lstStyle>
            <a:lvl1pPr algn="r">
              <a:defRPr sz="1200"/>
            </a:lvl1pPr>
          </a:lstStyle>
          <a:p>
            <a:fld id="{BA110AB4-DAA6-48A8-A144-1762FDD5E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70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71055"/>
          </a:xfrm>
          <a:prstGeom prst="rect">
            <a:avLst/>
          </a:prstGeom>
        </p:spPr>
        <p:txBody>
          <a:bodyPr vert="horz" lIns="94209" tIns="47105" rIns="94209" bIns="471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471055"/>
          </a:xfrm>
          <a:prstGeom prst="rect">
            <a:avLst/>
          </a:prstGeom>
        </p:spPr>
        <p:txBody>
          <a:bodyPr vert="horz" lIns="94209" tIns="47105" rIns="94209" bIns="47105" rtlCol="0"/>
          <a:lstStyle>
            <a:lvl1pPr algn="r">
              <a:defRPr sz="1200"/>
            </a:lvl1pPr>
          </a:lstStyle>
          <a:p>
            <a:fld id="{1DAE3538-5212-484E-B149-80C48E8DF676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73163"/>
            <a:ext cx="5635625" cy="3170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9" tIns="47105" rIns="94209" bIns="4710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3"/>
          </a:xfrm>
          <a:prstGeom prst="rect">
            <a:avLst/>
          </a:prstGeom>
        </p:spPr>
        <p:txBody>
          <a:bodyPr vert="horz" lIns="94209" tIns="47105" rIns="94209" bIns="4710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71054"/>
          </a:xfrm>
          <a:prstGeom prst="rect">
            <a:avLst/>
          </a:prstGeom>
        </p:spPr>
        <p:txBody>
          <a:bodyPr vert="horz" lIns="94209" tIns="47105" rIns="94209" bIns="471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8917423"/>
            <a:ext cx="3077739" cy="471054"/>
          </a:xfrm>
          <a:prstGeom prst="rect">
            <a:avLst/>
          </a:prstGeom>
        </p:spPr>
        <p:txBody>
          <a:bodyPr vert="horz" lIns="94209" tIns="47105" rIns="94209" bIns="47105" rtlCol="0" anchor="b"/>
          <a:lstStyle>
            <a:lvl1pPr algn="r">
              <a:defRPr sz="1200"/>
            </a:lvl1pPr>
          </a:lstStyle>
          <a:p>
            <a:fld id="{E2AC6559-8E7C-47C0-B9B4-F3BEEB851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530" indent="-16953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C6559-8E7C-47C0-B9B4-F3BEEB851C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5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C6559-8E7C-47C0-B9B4-F3BEEB851C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5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8388" y="1527508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052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B0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9276" y="254632"/>
            <a:ext cx="6413448" cy="215636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727841" y="6120185"/>
            <a:ext cx="106259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9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363" y="1976545"/>
            <a:ext cx="9320814" cy="355424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7841" y="5852004"/>
            <a:ext cx="106259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495" y="5946107"/>
            <a:ext cx="2440286" cy="82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015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0831" y="1825626"/>
            <a:ext cx="4918968" cy="3891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656" y="1825625"/>
            <a:ext cx="5015143" cy="39322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495" y="5946107"/>
            <a:ext cx="2440286" cy="82048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27841" y="5852004"/>
            <a:ext cx="106259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41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495" y="5946107"/>
            <a:ext cx="2440286" cy="820486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727841" y="5852004"/>
            <a:ext cx="106259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633538" y="2362200"/>
            <a:ext cx="9366250" cy="31146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507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48070" y="79899"/>
            <a:ext cx="10821880" cy="5615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429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1891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78323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1942846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495" y="5946107"/>
            <a:ext cx="2440286" cy="82048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27841" y="5852004"/>
            <a:ext cx="106259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06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Thank You!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495" y="5946107"/>
            <a:ext cx="2440286" cy="820486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727841" y="5852004"/>
            <a:ext cx="106259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1633538" y="2362200"/>
            <a:ext cx="9366250" cy="3114675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/>
              <a:t>Questions? Please contact </a:t>
            </a:r>
          </a:p>
          <a:p>
            <a:pPr lvl="0"/>
            <a:r>
              <a:rPr lang="en-US"/>
              <a:t>Greg Lounder </a:t>
            </a:r>
          </a:p>
          <a:p>
            <a:pPr lvl="0"/>
            <a:r>
              <a:rPr lang="en-US"/>
              <a:t>MRC Executive Director</a:t>
            </a:r>
          </a:p>
          <a:p>
            <a:pPr lvl="0"/>
            <a:r>
              <a:rPr lang="en-US"/>
              <a:t>glounder@mrcmaine.org</a:t>
            </a:r>
          </a:p>
          <a:p>
            <a:pPr lvl="0"/>
            <a:r>
              <a:rPr lang="en-US"/>
              <a:t>(207) 664-1700</a:t>
            </a:r>
          </a:p>
          <a:p>
            <a:pPr lvl="0"/>
            <a:endParaRPr lang="en-US"/>
          </a:p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94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CD79-A4D3-4D4B-A6AC-CA9AA862B2CD}" type="datetime1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8005-41CF-4CF9-83BB-05A88C96FE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9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cmaine.org/" TargetMode="External"/><Relationship Id="rId2" Type="http://schemas.openxmlformats.org/officeDocument/2006/relationships/hyperlink" Target="mailto:glounder@mrcmaine.or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68388" y="2537010"/>
            <a:ext cx="9144000" cy="1844261"/>
          </a:xfrm>
        </p:spPr>
        <p:txBody>
          <a:bodyPr/>
          <a:lstStyle/>
          <a:p>
            <a:r>
              <a:rPr lang="en-US" dirty="0"/>
              <a:t>MRC Annual Meeting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524000" y="4463863"/>
            <a:ext cx="9144000" cy="1655762"/>
          </a:xfrm>
        </p:spPr>
        <p:txBody>
          <a:bodyPr/>
          <a:lstStyle/>
          <a:p>
            <a:r>
              <a:rPr lang="en-US" dirty="0"/>
              <a:t>December 16, 2020</a:t>
            </a:r>
          </a:p>
          <a:p>
            <a:r>
              <a:rPr lang="en-US" dirty="0"/>
              <a:t>ZOOM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6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76F0E-5250-4B54-AC71-00DFEBD5E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53" y="1277641"/>
            <a:ext cx="3771636" cy="2777250"/>
          </a:xfrm>
        </p:spPr>
        <p:txBody>
          <a:bodyPr>
            <a:normAutofit/>
          </a:bodyPr>
          <a:lstStyle/>
          <a:p>
            <a:r>
              <a:rPr lang="en-US" dirty="0"/>
              <a:t>2021 Goals </a:t>
            </a:r>
            <a:br>
              <a:rPr lang="en-US" sz="3200" dirty="0">
                <a:highlight>
                  <a:srgbClr val="FFFF00"/>
                </a:highlight>
              </a:rPr>
            </a:br>
            <a:endParaRPr lang="en-US" sz="280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F6FE11-6FFA-47C1-BF43-9BC412FC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46A11B-EE61-4100-AB89-DEAD7DE67D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473638"/>
              </p:ext>
            </p:extLst>
          </p:nvPr>
        </p:nvGraphicFramePr>
        <p:xfrm>
          <a:off x="5462329" y="1799304"/>
          <a:ext cx="5438578" cy="2652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29C7FD-7853-4438-9FFC-0CC8007757D4}"/>
              </a:ext>
            </a:extLst>
          </p:cNvPr>
          <p:cNvCxnSpPr/>
          <p:nvPr/>
        </p:nvCxnSpPr>
        <p:spPr>
          <a:xfrm>
            <a:off x="4792717" y="554946"/>
            <a:ext cx="0" cy="46792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868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F97-B19D-4758-A1AA-F210AD7E0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678"/>
            <a:ext cx="10515600" cy="1325563"/>
          </a:xfrm>
        </p:spPr>
        <p:txBody>
          <a:bodyPr/>
          <a:lstStyle/>
          <a:p>
            <a:r>
              <a:rPr lang="en-US" dirty="0"/>
              <a:t>2021 MRC Board Meetings</a:t>
            </a:r>
            <a:br>
              <a:rPr lang="en-US" dirty="0"/>
            </a:br>
            <a:r>
              <a:rPr lang="en-US" sz="3600" dirty="0"/>
              <a:t>Members Welcome to Attend!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2F6E0-39BC-4AF9-B841-9F946FF3F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463" y="1246238"/>
            <a:ext cx="10567749" cy="4365523"/>
          </a:xfrm>
        </p:spPr>
        <p:txBody>
          <a:bodyPr numCol="2"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200" b="1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b="1" dirty="0"/>
              <a:t>January 27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Finance Committee: 9 AM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Board Meeting: 10 AM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Virtual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200" b="1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b="1" dirty="0"/>
              <a:t>April 28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Finance Committee: 9 AM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Board Meeting: 10 AM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Location: TBD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b="1" dirty="0"/>
              <a:t>												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b="1" dirty="0"/>
              <a:t>July 28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Finance Committee: 9 AM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Board Meeting: 10 AM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Location: TBD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2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b="1" dirty="0"/>
              <a:t>October 27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Finance Committee: 9 AM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Board Meeting: 10 AM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200" dirty="0"/>
              <a:t>Location: TBD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B53A1-4FB0-4DD9-BDAA-038870BEC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65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19782" y="458413"/>
            <a:ext cx="10515600" cy="1325563"/>
          </a:xfrm>
        </p:spPr>
        <p:txBody>
          <a:bodyPr/>
          <a:lstStyle/>
          <a:p>
            <a:r>
              <a:rPr lang="en-US"/>
              <a:t>THANK YOU!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138005-41CF-4CF9-83BB-05A88C96FE7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555376" y="1783976"/>
            <a:ext cx="9444412" cy="3692899"/>
          </a:xfrm>
        </p:spPr>
        <p:txBody>
          <a:bodyPr/>
          <a:lstStyle/>
          <a:p>
            <a:r>
              <a:rPr lang="en-US" b="1"/>
              <a:t>Questions? </a:t>
            </a:r>
          </a:p>
          <a:p>
            <a:r>
              <a:rPr lang="en-US" b="1"/>
              <a:t>Please contact</a:t>
            </a:r>
          </a:p>
          <a:p>
            <a:r>
              <a:rPr lang="en-US"/>
              <a:t>Michael Carroll</a:t>
            </a:r>
          </a:p>
          <a:p>
            <a:r>
              <a:rPr lang="en-US"/>
              <a:t>MRC Executive Director</a:t>
            </a:r>
          </a:p>
          <a:p>
            <a:r>
              <a:rPr lang="en-US">
                <a:hlinkClick r:id="rId2"/>
              </a:rPr>
              <a:t>execdirector@mrcmaine.org</a:t>
            </a:r>
            <a:endParaRPr lang="en-US"/>
          </a:p>
          <a:p>
            <a:r>
              <a:rPr lang="en-US"/>
              <a:t>(207) 664-1700</a:t>
            </a:r>
          </a:p>
          <a:p>
            <a:r>
              <a:rPr lang="en-US">
                <a:hlinkClick r:id="rId3"/>
              </a:rPr>
              <a:t>www.mrcmaine.org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657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dirty="0"/>
              <a:t>Welcome </a:t>
            </a:r>
            <a:br>
              <a:rPr lang="en-US" sz="3600" dirty="0"/>
            </a:br>
            <a:r>
              <a:rPr lang="en-US" sz="2800" dirty="0"/>
              <a:t>Karen </a:t>
            </a:r>
            <a:r>
              <a:rPr lang="en-US" sz="2800" dirty="0" err="1"/>
              <a:t>Fussell</a:t>
            </a:r>
            <a:r>
              <a:rPr lang="en-US" sz="2800" dirty="0"/>
              <a:t>, MRC President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2020</a:t>
            </a:r>
          </a:p>
          <a:p>
            <a:r>
              <a:rPr lang="en-US" dirty="0"/>
              <a:t>MRC Board introductions</a:t>
            </a:r>
          </a:p>
          <a:p>
            <a:r>
              <a:rPr lang="en-US" dirty="0"/>
              <a:t>Today’s program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A138005-41CF-4CF9-83BB-05A88C96FE74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8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76712-B97F-49EF-B75E-8F6D77AA6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70" y="488201"/>
            <a:ext cx="10515600" cy="1325563"/>
          </a:xfrm>
        </p:spPr>
        <p:txBody>
          <a:bodyPr/>
          <a:lstStyle/>
          <a:p>
            <a:r>
              <a:rPr lang="en-US" dirty="0"/>
              <a:t>Election Results </a:t>
            </a:r>
            <a:br>
              <a:rPr lang="en-US" dirty="0"/>
            </a:br>
            <a:r>
              <a:rPr lang="en-US" sz="2800" dirty="0"/>
              <a:t>Karen </a:t>
            </a:r>
            <a:r>
              <a:rPr lang="en-US" sz="2800" dirty="0" err="1"/>
              <a:t>Fussell</a:t>
            </a:r>
            <a:r>
              <a:rPr lang="en-US" sz="2800" dirty="0"/>
              <a:t>, MRC Board President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64AE5E-7D3C-45E6-B1DB-412A82A97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Sophia Wilson, Town of Orono </a:t>
            </a:r>
          </a:p>
          <a:p>
            <a:r>
              <a:rPr lang="en-US" dirty="0"/>
              <a:t>Kevin Howell, Town of Carmel</a:t>
            </a:r>
          </a:p>
          <a:p>
            <a:r>
              <a:rPr lang="en-US" dirty="0"/>
              <a:t>Melissa Doane, Town of Bradley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20C29-B178-4CBC-8326-B9AE4F6FB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Graphic 5" descr="Gavel">
            <a:extLst>
              <a:ext uri="{FF2B5EF4-FFF2-40B4-BE49-F238E27FC236}">
                <a16:creationId xmlns:a16="http://schemas.microsoft.com/office/drawing/2014/main" id="{B06F6264-DC0E-47F9-8FA9-653744AD39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10600" y="241174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3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5F6B21-AF12-45FF-8C64-3DF076C1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A138005-41CF-4CF9-83BB-05A88C96FE74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E1CAA151-F3D2-4149-8141-DD36EDBCA81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7551662"/>
              </p:ext>
            </p:extLst>
          </p:nvPr>
        </p:nvGraphicFramePr>
        <p:xfrm>
          <a:off x="1266825" y="2171701"/>
          <a:ext cx="9751435" cy="3538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itle 11">
            <a:extLst>
              <a:ext uri="{FF2B5EF4-FFF2-40B4-BE49-F238E27FC236}">
                <a16:creationId xmlns:a16="http://schemas.microsoft.com/office/drawing/2014/main" id="{F902C8FE-3107-456D-B845-20A03421F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71610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2020 Recap</a:t>
            </a:r>
            <a:br>
              <a:rPr lang="en-US" dirty="0"/>
            </a:br>
            <a:r>
              <a:rPr lang="en-US" sz="2800" dirty="0"/>
              <a:t>Michael Carroll, MRC Executive </a:t>
            </a:r>
            <a:r>
              <a:rPr lang="en-US" sz="3100" dirty="0"/>
              <a:t>Director</a:t>
            </a:r>
          </a:p>
        </p:txBody>
      </p:sp>
    </p:spTree>
    <p:extLst>
      <p:ext uri="{BB962C8B-B14F-4D97-AF65-F5344CB8AC3E}">
        <p14:creationId xmlns:p14="http://schemas.microsoft.com/office/powerpoint/2010/main" val="328952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BA3C8-10B3-44BC-91BA-075E33B8B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 fontScale="90000"/>
          </a:bodyPr>
          <a:lstStyle/>
          <a:p>
            <a:r>
              <a:rPr lang="en-US" sz="4100" dirty="0"/>
              <a:t>2020 Recap </a:t>
            </a:r>
            <a:br>
              <a:rPr lang="en-US" sz="4100" dirty="0"/>
            </a:br>
            <a:r>
              <a:rPr lang="en-US" altLang="en-US" sz="3100" dirty="0"/>
              <a:t>Summer/Fall 2020</a:t>
            </a:r>
            <a:br>
              <a:rPr lang="en-US" altLang="en-US" sz="4100" dirty="0"/>
            </a:br>
            <a:endParaRPr lang="en-US" sz="4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5F6B21-AF12-45FF-8C64-3DF076C1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A138005-41CF-4CF9-83BB-05A88C96FE74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E1CAA151-F3D2-4149-8141-DD36EDBCA81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16382705"/>
              </p:ext>
            </p:extLst>
          </p:nvPr>
        </p:nvGraphicFramePr>
        <p:xfrm>
          <a:off x="838200" y="2362200"/>
          <a:ext cx="10161588" cy="3318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237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BA3C8-10B3-44BC-91BA-075E33B8B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What is happening now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4BE27B-C895-4F81-8318-028E40411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0246"/>
            <a:ext cx="4918968" cy="4126545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200" dirty="0"/>
              <a:t>	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MRC and Bondholders are working with potential buyer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MRC Board in active discussions with potential buyer and Bondholders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MRC received MOU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creditors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winterization 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permit requirements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 assignment/obligations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US" altLang="en-US" sz="2200" dirty="0"/>
          </a:p>
          <a:p>
            <a:pPr marL="457200" lvl="1" indent="0">
              <a:spcBef>
                <a:spcPct val="0"/>
              </a:spcBef>
              <a:buNone/>
            </a:pPr>
            <a:endParaRPr lang="en-US" altLang="en-US" sz="2200" dirty="0"/>
          </a:p>
          <a:p>
            <a:pPr>
              <a:spcBef>
                <a:spcPct val="0"/>
              </a:spcBef>
            </a:pPr>
            <a:endParaRPr lang="en-US" altLang="en-US" sz="2200" dirty="0"/>
          </a:p>
          <a:p>
            <a:endParaRPr lang="en-US" sz="2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015B92-DB13-4FF4-84F1-5CF5A0305C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06" r="1" b="1"/>
          <a:stretch/>
        </p:blipFill>
        <p:spPr>
          <a:xfrm>
            <a:off x="6338656" y="1825625"/>
            <a:ext cx="5015143" cy="3932277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5F6B21-AF12-45FF-8C64-3DF076C1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A138005-41CF-4CF9-83BB-05A88C96FE74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9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Proposed MRC 2021 Budget – Revenues </a:t>
            </a:r>
            <a:br>
              <a:rPr lang="en-US" dirty="0"/>
            </a:br>
            <a:r>
              <a:rPr lang="en-US" sz="2800" dirty="0"/>
              <a:t>Michael Carroll, MRC Executive Director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 descr="Head with gears">
            <a:extLst>
              <a:ext uri="{FF2B5EF4-FFF2-40B4-BE49-F238E27FC236}">
                <a16:creationId xmlns:a16="http://schemas.microsoft.com/office/drawing/2014/main" id="{27D783BD-7653-49A4-9E65-B580E5AA9DF0}"/>
              </a:ext>
            </a:extLst>
          </p:cNvPr>
          <p:cNvSpPr/>
          <p:nvPr/>
        </p:nvSpPr>
        <p:spPr>
          <a:xfrm>
            <a:off x="5777971" y="3110971"/>
            <a:ext cx="636058" cy="636058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2E5082-1C63-4197-9380-B9E180AEF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679" y="1890712"/>
            <a:ext cx="11111286" cy="371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25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 descr="Head with gears">
            <a:extLst>
              <a:ext uri="{FF2B5EF4-FFF2-40B4-BE49-F238E27FC236}">
                <a16:creationId xmlns:a16="http://schemas.microsoft.com/office/drawing/2014/main" id="{27D783BD-7653-49A4-9E65-B580E5AA9DF0}"/>
              </a:ext>
            </a:extLst>
          </p:cNvPr>
          <p:cNvSpPr/>
          <p:nvPr/>
        </p:nvSpPr>
        <p:spPr>
          <a:xfrm>
            <a:off x="5777971" y="3110971"/>
            <a:ext cx="636058" cy="636058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738BBD4-897E-4A10-B021-B5219D2FA70B}"/>
              </a:ext>
            </a:extLst>
          </p:cNvPr>
          <p:cNvSpPr txBox="1">
            <a:spLocks/>
          </p:cNvSpPr>
          <p:nvPr/>
        </p:nvSpPr>
        <p:spPr>
          <a:xfrm>
            <a:off x="838200" y="1365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MRC 2021 Budget – Expenses  </a:t>
            </a:r>
            <a:b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64AF1F-A943-4EF9-B712-FD5FADF6A5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761" y="1001092"/>
            <a:ext cx="10126478" cy="549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743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76F0E-5250-4B54-AC71-00DFEBD5E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MRC Account Balances </a:t>
            </a:r>
            <a:br>
              <a:rPr lang="en-US" sz="3200" dirty="0"/>
            </a:br>
            <a:r>
              <a:rPr lang="en-US" sz="2800" dirty="0"/>
              <a:t>George Aronson, CRMC (Technical Advisor to the MRC)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F6FE11-6FFA-47C1-BF43-9BC412FC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8005-41CF-4CF9-83BB-05A88C96FE74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4A97BCC-FED3-40AB-83C5-E4E9837B8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12494"/>
              </p:ext>
            </p:extLst>
          </p:nvPr>
        </p:nvGraphicFramePr>
        <p:xfrm>
          <a:off x="945222" y="1562146"/>
          <a:ext cx="10408578" cy="4219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156">
                  <a:extLst>
                    <a:ext uri="{9D8B030D-6E8A-4147-A177-3AD203B41FA5}">
                      <a16:colId xmlns:a16="http://schemas.microsoft.com/office/drawing/2014/main" val="937784324"/>
                    </a:ext>
                  </a:extLst>
                </a:gridCol>
                <a:gridCol w="2055874">
                  <a:extLst>
                    <a:ext uri="{9D8B030D-6E8A-4147-A177-3AD203B41FA5}">
                      <a16:colId xmlns:a16="http://schemas.microsoft.com/office/drawing/2014/main" val="988716768"/>
                    </a:ext>
                  </a:extLst>
                </a:gridCol>
                <a:gridCol w="2802309">
                  <a:extLst>
                    <a:ext uri="{9D8B030D-6E8A-4147-A177-3AD203B41FA5}">
                      <a16:colId xmlns:a16="http://schemas.microsoft.com/office/drawing/2014/main" val="2068655081"/>
                    </a:ext>
                  </a:extLst>
                </a:gridCol>
                <a:gridCol w="2781239">
                  <a:extLst>
                    <a:ext uri="{9D8B030D-6E8A-4147-A177-3AD203B41FA5}">
                      <a16:colId xmlns:a16="http://schemas.microsoft.com/office/drawing/2014/main" val="3946441793"/>
                    </a:ext>
                  </a:extLst>
                </a:gridCol>
              </a:tblGrid>
              <a:tr h="504969">
                <a:tc>
                  <a:txBody>
                    <a:bodyPr/>
                    <a:lstStyle/>
                    <a:p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Balance*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Uses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952177"/>
                  </a:ext>
                </a:extLst>
              </a:tr>
              <a:tr h="920825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Tip Fee 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Stabilization (TFSA)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$5,606,330.96   </a:t>
                      </a:r>
                    </a:p>
                    <a:p>
                      <a:pPr algn="r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($4.0 min balance; </a:t>
                      </a:r>
                    </a:p>
                    <a:p>
                      <a:pPr algn="r"/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$1.0 JM distributions)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Carryover from 2018 + earnings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Cash shortfalls and contingencies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325177"/>
                  </a:ext>
                </a:extLst>
              </a:tr>
              <a:tr h="802009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Operating Budget Stabilization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$126,394.18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Joining Member 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tip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Bypass MSW </a:t>
                      </a:r>
                    </a:p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disposal costs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298457"/>
                  </a:ext>
                </a:extLst>
              </a:tr>
              <a:tr h="531818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Custody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$241,047.36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TFSA 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transfers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Pay distributions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679691"/>
                  </a:ext>
                </a:extLst>
              </a:tr>
              <a:tr h="802009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Cash Collateral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$1,518,436.35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Carryover from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Security for MRC delivery obligations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198370"/>
                  </a:ext>
                </a:extLst>
              </a:tr>
              <a:tr h="578380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>
                          <a:solidFill>
                            <a:schemeClr val="tx1"/>
                          </a:solidFill>
                        </a:rPr>
                        <a:t>$348,423.66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Dues, TFSA earnings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Admin expenses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3000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D96989F-39CA-49D9-B484-B76CA13E61CE}"/>
              </a:ext>
            </a:extLst>
          </p:cNvPr>
          <p:cNvSpPr txBox="1"/>
          <p:nvPr/>
        </p:nvSpPr>
        <p:spPr>
          <a:xfrm>
            <a:off x="3411020" y="5876818"/>
            <a:ext cx="3452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Balance as of 30 November 2020</a:t>
            </a:r>
          </a:p>
        </p:txBody>
      </p:sp>
    </p:spTree>
    <p:extLst>
      <p:ext uri="{BB962C8B-B14F-4D97-AF65-F5344CB8AC3E}">
        <p14:creationId xmlns:p14="http://schemas.microsoft.com/office/powerpoint/2010/main" val="450955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9D919C2-8BFF-4D2D-92E0-07032C97C03E}" vid="{8C0E79DE-BE54-44A1-8502-000C84A042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23AB7FAD654A41B1AF952D062DD106" ma:contentTypeVersion="13" ma:contentTypeDescription="Create a new document." ma:contentTypeScope="" ma:versionID="6db96acd7fd26395b4edb4b659d8f681">
  <xsd:schema xmlns:xsd="http://www.w3.org/2001/XMLSchema" xmlns:xs="http://www.w3.org/2001/XMLSchema" xmlns:p="http://schemas.microsoft.com/office/2006/metadata/properties" xmlns:ns3="a7a0125d-2431-4b7e-b9ba-73ca73e90c34" xmlns:ns4="d446a01d-9934-4500-a3a2-bda2425b5a5b" targetNamespace="http://schemas.microsoft.com/office/2006/metadata/properties" ma:root="true" ma:fieldsID="e44a7ddec742f1b8d9f08dd1e90295ff" ns3:_="" ns4:_="">
    <xsd:import namespace="a7a0125d-2431-4b7e-b9ba-73ca73e90c34"/>
    <xsd:import namespace="d446a01d-9934-4500-a3a2-bda2425b5a5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0125d-2431-4b7e-b9ba-73ca73e90c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6a01d-9934-4500-a3a2-bda2425b5a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07829C-DA38-42A7-AED5-9500B52E6E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11A1CA-93C3-4341-A813-8E618FD163EC}">
  <ds:schemaRefs>
    <ds:schemaRef ds:uri="http://schemas.microsoft.com/office/infopath/2007/PartnerControls"/>
    <ds:schemaRef ds:uri="a7a0125d-2431-4b7e-b9ba-73ca73e90c34"/>
    <ds:schemaRef ds:uri="http://schemas.microsoft.com/office/2006/documentManagement/types"/>
    <ds:schemaRef ds:uri="http://schemas.microsoft.com/office/2006/metadata/properties"/>
    <ds:schemaRef ds:uri="d446a01d-9934-4500-a3a2-bda2425b5a5b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33B55EC-A8B3-459C-80DC-5E5C160627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a0125d-2431-4b7e-b9ba-73ca73e90c34"/>
    <ds:schemaRef ds:uri="d446a01d-9934-4500-a3a2-bda2425b5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476</Words>
  <Application>Microsoft Office PowerPoint</Application>
  <PresentationFormat>Widescreen</PresentationFormat>
  <Paragraphs>131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MRC Annual Meeting  </vt:lpstr>
      <vt:lpstr>Welcome  Karen Fussell, MRC President </vt:lpstr>
      <vt:lpstr>Election Results  Karen Fussell, MRC Board President</vt:lpstr>
      <vt:lpstr>2020 Recap Michael Carroll, MRC Executive Director</vt:lpstr>
      <vt:lpstr>2020 Recap  Summer/Fall 2020 </vt:lpstr>
      <vt:lpstr>What is happening now </vt:lpstr>
      <vt:lpstr>Proposed MRC 2021 Budget – Revenues  Michael Carroll, MRC Executive Director</vt:lpstr>
      <vt:lpstr>PowerPoint Presentation</vt:lpstr>
      <vt:lpstr>Overview of MRC Account Balances  George Aronson, CRMC (Technical Advisor to the MRC)</vt:lpstr>
      <vt:lpstr>2021 Goals  </vt:lpstr>
      <vt:lpstr>2021 MRC Board Meetings Members Welcome to Attend! 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MRC Annual Meeting  </dc:title>
  <dc:creator>Jessamine Pottle</dc:creator>
  <cp:lastModifiedBy>Jessamine Pottle</cp:lastModifiedBy>
  <cp:revision>12</cp:revision>
  <dcterms:created xsi:type="dcterms:W3CDTF">2020-12-15T17:12:17Z</dcterms:created>
  <dcterms:modified xsi:type="dcterms:W3CDTF">2020-12-15T21:36:17Z</dcterms:modified>
</cp:coreProperties>
</file>